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58" r:id="rId4"/>
    <p:sldId id="261" r:id="rId5"/>
    <p:sldId id="274" r:id="rId6"/>
    <p:sldId id="273" r:id="rId7"/>
    <p:sldId id="272" r:id="rId8"/>
    <p:sldId id="275" r:id="rId9"/>
    <p:sldId id="271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76FA1-EFB3-9CF2-6562-2E975906A217}" v="219" dt="2024-09-19T20:52:09.702"/>
    <p1510:client id="{B2BB9835-D604-7EEF-DC1B-FB70DB293D5D}" v="13" dt="2024-09-19T19:26:04.711"/>
    <p1510:client id="{F4DE6647-F6C8-B380-942F-C99AC03E1540}" v="15" dt="2024-09-20T09:49:28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ARORA" userId="S::tanmay.2125csai1016@kiet.edu::3a452a71-9a96-4894-84c3-25948d56650e" providerId="AD" clId="Web-{3392A947-DB0F-2706-6D75-2E8054763515}"/>
    <pc:docChg chg="addSld delSld modSld">
      <pc:chgData name="TANMAY ARORA" userId="S::tanmay.2125csai1016@kiet.edu::3a452a71-9a96-4894-84c3-25948d56650e" providerId="AD" clId="Web-{3392A947-DB0F-2706-6D75-2E8054763515}" dt="2023-11-02T06:14:24.121" v="109"/>
      <pc:docMkLst>
        <pc:docMk/>
      </pc:docMkLst>
      <pc:sldChg chg="addSp delSp modSp del mod setBg">
        <pc:chgData name="TANMAY ARORA" userId="S::tanmay.2125csai1016@kiet.edu::3a452a71-9a96-4894-84c3-25948d56650e" providerId="AD" clId="Web-{3392A947-DB0F-2706-6D75-2E8054763515}" dt="2023-11-02T06:11:37.302" v="89"/>
        <pc:sldMkLst>
          <pc:docMk/>
          <pc:sldMk cId="109857222" sldId="256"/>
        </pc:sldMkLst>
        <pc:spChg chg="mod">
          <ac:chgData name="TANMAY ARORA" userId="S::tanmay.2125csai1016@kiet.edu::3a452a71-9a96-4894-84c3-25948d56650e" providerId="AD" clId="Web-{3392A947-DB0F-2706-6D75-2E8054763515}" dt="2023-11-02T05:32:43.484" v="5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ANMAY ARORA" userId="S::tanmay.2125csai1016@kiet.edu::3a452a71-9a96-4894-84c3-25948d56650e" providerId="AD" clId="Web-{3392A947-DB0F-2706-6D75-2E8054763515}" dt="2023-11-02T06:06:40.573" v="57" actId="1076"/>
          <ac:spMkLst>
            <pc:docMk/>
            <pc:sldMk cId="109857222" sldId="256"/>
            <ac:spMk id="9" creationId="{DE89F457-D59D-267F-B148-02FEA9DBDFA3}"/>
          </ac:spMkLst>
        </pc:spChg>
        <pc:spChg chg="mod">
          <ac:chgData name="TANMAY ARORA" userId="S::tanmay.2125csai1016@kiet.edu::3a452a71-9a96-4894-84c3-25948d56650e" providerId="AD" clId="Web-{3392A947-DB0F-2706-6D75-2E8054763515}" dt="2023-11-02T06:08:56.781" v="69" actId="1076"/>
          <ac:spMkLst>
            <pc:docMk/>
            <pc:sldMk cId="109857222" sldId="256"/>
            <ac:spMk id="10" creationId="{BA872473-C12C-8106-701B-C4DE331CCF42}"/>
          </ac:spMkLst>
        </pc:spChg>
        <pc:spChg chg="mod">
          <ac:chgData name="TANMAY ARORA" userId="S::tanmay.2125csai1016@kiet.edu::3a452a71-9a96-4894-84c3-25948d56650e" providerId="AD" clId="Web-{3392A947-DB0F-2706-6D75-2E8054763515}" dt="2023-11-02T06:09:02.078" v="70" actId="1076"/>
          <ac:spMkLst>
            <pc:docMk/>
            <pc:sldMk cId="109857222" sldId="256"/>
            <ac:spMk id="11" creationId="{AAFC70B7-0230-3E1E-BD37-C1BEDE3BEEAA}"/>
          </ac:spMkLst>
        </pc:spChg>
        <pc:spChg chg="mod">
          <ac:chgData name="TANMAY ARORA" userId="S::tanmay.2125csai1016@kiet.edu::3a452a71-9a96-4894-84c3-25948d56650e" providerId="AD" clId="Web-{3392A947-DB0F-2706-6D75-2E8054763515}" dt="2023-11-02T06:06:43.292" v="58" actId="1076"/>
          <ac:spMkLst>
            <pc:docMk/>
            <pc:sldMk cId="109857222" sldId="256"/>
            <ac:spMk id="12" creationId="{CAFF1814-A8BC-6A0D-1EE4-254190C030BC}"/>
          </ac:spMkLst>
        </pc:spChg>
        <pc:grpChg chg="add">
          <ac:chgData name="TANMAY ARORA" userId="S::tanmay.2125csai1016@kiet.edu::3a452a71-9a96-4894-84c3-25948d56650e" providerId="AD" clId="Web-{3392A947-DB0F-2706-6D75-2E8054763515}" dt="2023-11-02T06:09:13.703" v="71"/>
          <ac:grpSpMkLst>
            <pc:docMk/>
            <pc:sldMk cId="109857222" sldId="256"/>
            <ac:grpSpMk id="3" creationId="{B52E727F-5BD0-C1AF-6B53-D44EA3712212}"/>
          </ac:grpSpMkLst>
        </pc:grpChg>
        <pc:picChg chg="add del mod">
          <ac:chgData name="TANMAY ARORA" userId="S::tanmay.2125csai1016@kiet.edu::3a452a71-9a96-4894-84c3-25948d56650e" providerId="AD" clId="Web-{3392A947-DB0F-2706-6D75-2E8054763515}" dt="2023-11-02T05:35:17.286" v="17"/>
          <ac:picMkLst>
            <pc:docMk/>
            <pc:sldMk cId="109857222" sldId="256"/>
            <ac:picMk id="3" creationId="{59D2E6D0-6852-AF4F-BDCE-36055EEC577D}"/>
          </ac:picMkLst>
        </pc:picChg>
        <pc:picChg chg="mod">
          <ac:chgData name="TANMAY ARORA" userId="S::tanmay.2125csai1016@kiet.edu::3a452a71-9a96-4894-84c3-25948d56650e" providerId="AD" clId="Web-{3392A947-DB0F-2706-6D75-2E8054763515}" dt="2023-11-02T06:06:51.386" v="59" actId="14100"/>
          <ac:picMkLst>
            <pc:docMk/>
            <pc:sldMk cId="109857222" sldId="256"/>
            <ac:picMk id="5" creationId="{F907CEB3-62C5-4FB9-E05C-6A34F06203F5}"/>
          </ac:picMkLst>
        </pc:picChg>
        <pc:picChg chg="mod">
          <ac:chgData name="TANMAY ARORA" userId="S::tanmay.2125csai1016@kiet.edu::3a452a71-9a96-4894-84c3-25948d56650e" providerId="AD" clId="Web-{3392A947-DB0F-2706-6D75-2E8054763515}" dt="2023-11-02T06:07:11.246" v="64" actId="1076"/>
          <ac:picMkLst>
            <pc:docMk/>
            <pc:sldMk cId="109857222" sldId="256"/>
            <ac:picMk id="6" creationId="{9ACC320F-5CDF-702F-8347-6ABEA23ED804}"/>
          </ac:picMkLst>
        </pc:picChg>
        <pc:picChg chg="mod">
          <ac:chgData name="TANMAY ARORA" userId="S::tanmay.2125csai1016@kiet.edu::3a452a71-9a96-4894-84c3-25948d56650e" providerId="AD" clId="Web-{3392A947-DB0F-2706-6D75-2E8054763515}" dt="2023-11-02T06:07:07.090" v="63" actId="1076"/>
          <ac:picMkLst>
            <pc:docMk/>
            <pc:sldMk cId="109857222" sldId="256"/>
            <ac:picMk id="7" creationId="{07C0427F-D12A-A0DB-9BC6-B1D79C6FC2B6}"/>
          </ac:picMkLst>
        </pc:picChg>
        <pc:picChg chg="mod">
          <ac:chgData name="TANMAY ARORA" userId="S::tanmay.2125csai1016@kiet.edu::3a452a71-9a96-4894-84c3-25948d56650e" providerId="AD" clId="Web-{3392A947-DB0F-2706-6D75-2E8054763515}" dt="2023-11-02T06:07:04.668" v="62" actId="1076"/>
          <ac:picMkLst>
            <pc:docMk/>
            <pc:sldMk cId="109857222" sldId="256"/>
            <ac:picMk id="8" creationId="{0228B8F7-784C-932C-0626-C98720A6CE7C}"/>
          </ac:picMkLst>
        </pc:picChg>
      </pc:sldChg>
      <pc:sldChg chg="del">
        <pc:chgData name="TANMAY ARORA" userId="S::tanmay.2125csai1016@kiet.edu::3a452a71-9a96-4894-84c3-25948d56650e" providerId="AD" clId="Web-{3392A947-DB0F-2706-6D75-2E8054763515}" dt="2023-11-02T05:32:31.859" v="3"/>
        <pc:sldMkLst>
          <pc:docMk/>
          <pc:sldMk cId="307814393" sldId="269"/>
        </pc:sldMkLst>
      </pc:sldChg>
      <pc:sldChg chg="addSp delSp modSp new mod setBg modClrScheme chgLayout">
        <pc:chgData name="TANMAY ARORA" userId="S::tanmay.2125csai1016@kiet.edu::3a452a71-9a96-4894-84c3-25948d56650e" providerId="AD" clId="Web-{3392A947-DB0F-2706-6D75-2E8054763515}" dt="2023-11-02T06:11:29.083" v="88" actId="20577"/>
        <pc:sldMkLst>
          <pc:docMk/>
          <pc:sldMk cId="3740269696" sldId="269"/>
        </pc:sldMkLst>
        <pc:spChg chg="del">
          <ac:chgData name="TANMAY ARORA" userId="S::tanmay.2125csai1016@kiet.edu::3a452a71-9a96-4894-84c3-25948d56650e" providerId="AD" clId="Web-{3392A947-DB0F-2706-6D75-2E8054763515}" dt="2023-11-02T06:08:37.202" v="67"/>
          <ac:spMkLst>
            <pc:docMk/>
            <pc:sldMk cId="3740269696" sldId="269"/>
            <ac:spMk id="2" creationId="{0AAC1D98-8447-9829-228A-C87311E7A7C7}"/>
          </ac:spMkLst>
        </pc:spChg>
        <pc:spChg chg="del">
          <ac:chgData name="TANMAY ARORA" userId="S::tanmay.2125csai1016@kiet.edu::3a452a71-9a96-4894-84c3-25948d56650e" providerId="AD" clId="Web-{3392A947-DB0F-2706-6D75-2E8054763515}" dt="2023-11-02T06:08:37.202" v="67"/>
          <ac:spMkLst>
            <pc:docMk/>
            <pc:sldMk cId="3740269696" sldId="269"/>
            <ac:spMk id="3" creationId="{7A1EEA6C-9328-63F2-6135-A126294CD916}"/>
          </ac:spMkLst>
        </pc:spChg>
        <pc:spChg chg="add mod">
          <ac:chgData name="TANMAY ARORA" userId="S::tanmay.2125csai1016@kiet.edu::3a452a71-9a96-4894-84c3-25948d56650e" providerId="AD" clId="Web-{3392A947-DB0F-2706-6D75-2E8054763515}" dt="2023-11-02T06:10:00.314" v="78" actId="20577"/>
          <ac:spMkLst>
            <pc:docMk/>
            <pc:sldMk cId="3740269696" sldId="269"/>
            <ac:spMk id="5" creationId="{23FC448D-D3CF-B3FE-7D64-56799D08F73F}"/>
          </ac:spMkLst>
        </pc:spChg>
        <pc:spChg chg="mod">
          <ac:chgData name="TANMAY ARORA" userId="S::tanmay.2125csai1016@kiet.edu::3a452a71-9a96-4894-84c3-25948d56650e" providerId="AD" clId="Web-{3392A947-DB0F-2706-6D75-2E8054763515}" dt="2023-11-02T06:11:21.567" v="86" actId="20577"/>
          <ac:spMkLst>
            <pc:docMk/>
            <pc:sldMk cId="3740269696" sldId="269"/>
            <ac:spMk id="10" creationId="{846D5123-2138-0FD4-7C0C-7437EF65F64A}"/>
          </ac:spMkLst>
        </pc:spChg>
        <pc:spChg chg="mod">
          <ac:chgData name="TANMAY ARORA" userId="S::tanmay.2125csai1016@kiet.edu::3a452a71-9a96-4894-84c3-25948d56650e" providerId="AD" clId="Web-{3392A947-DB0F-2706-6D75-2E8054763515}" dt="2023-11-02T06:11:25.239" v="87" actId="20577"/>
          <ac:spMkLst>
            <pc:docMk/>
            <pc:sldMk cId="3740269696" sldId="269"/>
            <ac:spMk id="11" creationId="{6A2DD973-BE9C-2A91-4F97-FF0E65EA1119}"/>
          </ac:spMkLst>
        </pc:spChg>
        <pc:spChg chg="mod">
          <ac:chgData name="TANMAY ARORA" userId="S::tanmay.2125csai1016@kiet.edu::3a452a71-9a96-4894-84c3-25948d56650e" providerId="AD" clId="Web-{3392A947-DB0F-2706-6D75-2E8054763515}" dt="2023-11-02T06:11:29.083" v="88" actId="20577"/>
          <ac:spMkLst>
            <pc:docMk/>
            <pc:sldMk cId="3740269696" sldId="269"/>
            <ac:spMk id="12" creationId="{31B5ED50-79B1-0EBC-37A6-ADE9C3DB935E}"/>
          </ac:spMkLst>
        </pc:spChg>
        <pc:spChg chg="mod">
          <ac:chgData name="TANMAY ARORA" userId="S::tanmay.2125csai1016@kiet.edu::3a452a71-9a96-4894-84c3-25948d56650e" providerId="AD" clId="Web-{3392A947-DB0F-2706-6D75-2E8054763515}" dt="2023-11-02T06:11:17.692" v="85" actId="20577"/>
          <ac:spMkLst>
            <pc:docMk/>
            <pc:sldMk cId="3740269696" sldId="269"/>
            <ac:spMk id="13" creationId="{FD161909-D735-FBF8-3950-2A72C9076306}"/>
          </ac:spMkLst>
        </pc:spChg>
        <pc:grpChg chg="add">
          <ac:chgData name="TANMAY ARORA" userId="S::tanmay.2125csai1016@kiet.edu::3a452a71-9a96-4894-84c3-25948d56650e" providerId="AD" clId="Web-{3392A947-DB0F-2706-6D75-2E8054763515}" dt="2023-11-02T06:09:26.032" v="72"/>
          <ac:grpSpMkLst>
            <pc:docMk/>
            <pc:sldMk cId="3740269696" sldId="269"/>
            <ac:grpSpMk id="14" creationId="{D0A26AA2-36BB-D7E3-1409-CD0BC2D18654}"/>
          </ac:grpSpMkLst>
        </pc:grpChg>
        <pc:grpChg chg="add del">
          <ac:chgData name="TANMAY ARORA" userId="S::tanmay.2125csai1016@kiet.edu::3a452a71-9a96-4894-84c3-25948d56650e" providerId="AD" clId="Web-{3392A947-DB0F-2706-6D75-2E8054763515}" dt="2023-11-02T06:09:34.282" v="74"/>
          <ac:grpSpMkLst>
            <pc:docMk/>
            <pc:sldMk cId="3740269696" sldId="269"/>
            <ac:grpSpMk id="15" creationId="{F9B35473-5A80-B045-5CFC-12315EA3469C}"/>
          </ac:grpSpMkLst>
        </pc:grpChg>
        <pc:picChg chg="mod">
          <ac:chgData name="TANMAY ARORA" userId="S::tanmay.2125csai1016@kiet.edu::3a452a71-9a96-4894-84c3-25948d56650e" providerId="AD" clId="Web-{3392A947-DB0F-2706-6D75-2E8054763515}" dt="2023-11-02T06:11:10.489" v="84"/>
          <ac:picMkLst>
            <pc:docMk/>
            <pc:sldMk cId="3740269696" sldId="269"/>
            <ac:picMk id="7" creationId="{58AD7337-F741-4BE6-D19D-6B7CAD485B75}"/>
          </ac:picMkLst>
        </pc:picChg>
        <pc:picChg chg="mod">
          <ac:chgData name="TANMAY ARORA" userId="S::tanmay.2125csai1016@kiet.edu::3a452a71-9a96-4894-84c3-25948d56650e" providerId="AD" clId="Web-{3392A947-DB0F-2706-6D75-2E8054763515}" dt="2023-11-02T06:11:03.067" v="82"/>
          <ac:picMkLst>
            <pc:docMk/>
            <pc:sldMk cId="3740269696" sldId="269"/>
            <ac:picMk id="8" creationId="{5DE6DA52-694D-54F2-55ED-FA22EA414EF7}"/>
          </ac:picMkLst>
        </pc:picChg>
        <pc:picChg chg="mod">
          <ac:chgData name="TANMAY ARORA" userId="S::tanmay.2125csai1016@kiet.edu::3a452a71-9a96-4894-84c3-25948d56650e" providerId="AD" clId="Web-{3392A947-DB0F-2706-6D75-2E8054763515}" dt="2023-11-02T06:11:06.254" v="83"/>
          <ac:picMkLst>
            <pc:docMk/>
            <pc:sldMk cId="3740269696" sldId="269"/>
            <ac:picMk id="9" creationId="{0C66FC98-C2AA-909A-5833-7C5CA8299BFC}"/>
          </ac:picMkLst>
        </pc:picChg>
        <pc:picChg chg="add mod">
          <ac:chgData name="TANMAY ARORA" userId="S::tanmay.2125csai1016@kiet.edu::3a452a71-9a96-4894-84c3-25948d56650e" providerId="AD" clId="Web-{3392A947-DB0F-2706-6D75-2E8054763515}" dt="2023-11-02T06:10:55.785" v="81"/>
          <ac:picMkLst>
            <pc:docMk/>
            <pc:sldMk cId="3740269696" sldId="269"/>
            <ac:picMk id="24" creationId="{540C537A-AA8A-2019-E9F3-15BE274B77A4}"/>
          </ac:picMkLst>
        </pc:picChg>
        <pc:picChg chg="add del mod">
          <ac:chgData name="TANMAY ARORA" userId="S::tanmay.2125csai1016@kiet.edu::3a452a71-9a96-4894-84c3-25948d56650e" providerId="AD" clId="Web-{3392A947-DB0F-2706-6D75-2E8054763515}" dt="2023-11-02T06:10:45.097" v="80"/>
          <ac:picMkLst>
            <pc:docMk/>
            <pc:sldMk cId="3740269696" sldId="269"/>
            <ac:picMk id="25" creationId="{C7523E09-016F-D479-7F95-E24EAD98AB9F}"/>
          </ac:picMkLst>
        </pc:picChg>
      </pc:sldChg>
      <pc:sldChg chg="addSp delSp modSp new mod setBg modClrScheme addAnim chgLayout">
        <pc:chgData name="TANMAY ARORA" userId="S::tanmay.2125csai1016@kiet.edu::3a452a71-9a96-4894-84c3-25948d56650e" providerId="AD" clId="Web-{3392A947-DB0F-2706-6D75-2E8054763515}" dt="2023-11-02T06:14:24.121" v="109"/>
        <pc:sldMkLst>
          <pc:docMk/>
          <pc:sldMk cId="2052904498" sldId="270"/>
        </pc:sldMkLst>
        <pc:spChg chg="add del">
          <ac:chgData name="TANMAY ARORA" userId="S::tanmay.2125csai1016@kiet.edu::3a452a71-9a96-4894-84c3-25948d56650e" providerId="AD" clId="Web-{3392A947-DB0F-2706-6D75-2E8054763515}" dt="2023-11-02T06:12:37.882" v="93"/>
          <ac:spMkLst>
            <pc:docMk/>
            <pc:sldMk cId="2052904498" sldId="270"/>
            <ac:spMk id="2" creationId="{C42561A8-D266-CA9C-0852-D755171C113C}"/>
          </ac:spMkLst>
        </pc:spChg>
        <pc:spChg chg="add ord">
          <ac:chgData name="TANMAY ARORA" userId="S::tanmay.2125csai1016@kiet.edu::3a452a71-9a96-4894-84c3-25948d56650e" providerId="AD" clId="Web-{3392A947-DB0F-2706-6D75-2E8054763515}" dt="2023-11-02T06:14:24.121" v="109"/>
          <ac:spMkLst>
            <pc:docMk/>
            <pc:sldMk cId="2052904498" sldId="270"/>
            <ac:spMk id="3" creationId="{80922B64-383B-24D4-ED50-41FE9B044D05}"/>
          </ac:spMkLst>
        </pc:spChg>
        <pc:spChg chg="add mod ord">
          <ac:chgData name="TANMAY ARORA" userId="S::tanmay.2125csai1016@kiet.edu::3a452a71-9a96-4894-84c3-25948d56650e" providerId="AD" clId="Web-{3392A947-DB0F-2706-6D75-2E8054763515}" dt="2023-11-02T06:14:24.121" v="109"/>
          <ac:spMkLst>
            <pc:docMk/>
            <pc:sldMk cId="2052904498" sldId="270"/>
            <ac:spMk id="4" creationId="{D775D411-CC3F-CF01-3E8F-7C770861A742}"/>
          </ac:spMkLst>
        </pc:spChg>
        <pc:spChg chg="add">
          <ac:chgData name="TANMAY ARORA" userId="S::tanmay.2125csai1016@kiet.edu::3a452a71-9a96-4894-84c3-25948d56650e" providerId="AD" clId="Web-{3392A947-DB0F-2706-6D75-2E8054763515}" dt="2023-11-02T06:13:53.026" v="105"/>
          <ac:spMkLst>
            <pc:docMk/>
            <pc:sldMk cId="2052904498" sldId="270"/>
            <ac:spMk id="10" creationId="{37C89E4B-3C9F-44B9-8B86-D9E3D112D8EC}"/>
          </ac:spMkLst>
        </pc:spChg>
        <pc:spChg chg="add">
          <ac:chgData name="TANMAY ARORA" userId="S::tanmay.2125csai1016@kiet.edu::3a452a71-9a96-4894-84c3-25948d56650e" providerId="AD" clId="Web-{3392A947-DB0F-2706-6D75-2E8054763515}" dt="2023-11-02T06:14:24.121" v="109"/>
          <ac:spMkLst>
            <pc:docMk/>
            <pc:sldMk cId="2052904498" sldId="270"/>
            <ac:spMk id="16" creationId="{B4916930-E76E-4100-9DCF-4981566A372A}"/>
          </ac:spMkLst>
        </pc:spChg>
        <pc:picChg chg="add mod">
          <ac:chgData name="TANMAY ARORA" userId="S::tanmay.2125csai1016@kiet.edu::3a452a71-9a96-4894-84c3-25948d56650e" providerId="AD" clId="Web-{3392A947-DB0F-2706-6D75-2E8054763515}" dt="2023-11-02T06:14:24.121" v="109"/>
          <ac:picMkLst>
            <pc:docMk/>
            <pc:sldMk cId="2052904498" sldId="270"/>
            <ac:picMk id="5" creationId="{0B420211-DFE2-9C3D-8F38-95F742071B37}"/>
          </ac:picMkLst>
        </pc:picChg>
        <pc:cxnChg chg="add">
          <ac:chgData name="TANMAY ARORA" userId="S::tanmay.2125csai1016@kiet.edu::3a452a71-9a96-4894-84c3-25948d56650e" providerId="AD" clId="Web-{3392A947-DB0F-2706-6D75-2E8054763515}" dt="2023-11-02T06:13:53.026" v="105"/>
          <ac:cxnSpMkLst>
            <pc:docMk/>
            <pc:sldMk cId="2052904498" sldId="270"/>
            <ac:cxnSpMk id="12" creationId="{AA2EAA10-076F-46BD-8F0F-B9A2FB77A85C}"/>
          </ac:cxnSpMkLst>
        </pc:cxnChg>
        <pc:cxnChg chg="add">
          <ac:chgData name="TANMAY ARORA" userId="S::tanmay.2125csai1016@kiet.edu::3a452a71-9a96-4894-84c3-25948d56650e" providerId="AD" clId="Web-{3392A947-DB0F-2706-6D75-2E8054763515}" dt="2023-11-02T06:13:53.026" v="105"/>
          <ac:cxnSpMkLst>
            <pc:docMk/>
            <pc:sldMk cId="2052904498" sldId="270"/>
            <ac:cxnSpMk id="14" creationId="{D891E407-403B-4764-86C9-33A56D3BCAA3}"/>
          </ac:cxnSpMkLst>
        </pc:cxnChg>
      </pc:sldChg>
    </pc:docChg>
  </pc:docChgLst>
  <pc:docChgLst>
    <pc:chgData name="TANMAY ARORA" userId="S::tanmay.2125csai1016@kiet.edu::3a452a71-9a96-4894-84c3-25948d56650e" providerId="AD" clId="Web-{F4DE6647-F6C8-B380-942F-C99AC03E1540}"/>
    <pc:docChg chg="modSld">
      <pc:chgData name="TANMAY ARORA" userId="S::tanmay.2125csai1016@kiet.edu::3a452a71-9a96-4894-84c3-25948d56650e" providerId="AD" clId="Web-{F4DE6647-F6C8-B380-942F-C99AC03E1540}" dt="2024-09-20T09:49:28.200" v="13" actId="14100"/>
      <pc:docMkLst>
        <pc:docMk/>
      </pc:docMkLst>
      <pc:sldChg chg="addSp delSp modSp">
        <pc:chgData name="TANMAY ARORA" userId="S::tanmay.2125csai1016@kiet.edu::3a452a71-9a96-4894-84c3-25948d56650e" providerId="AD" clId="Web-{F4DE6647-F6C8-B380-942F-C99AC03E1540}" dt="2024-09-20T09:49:28.200" v="13" actId="14100"/>
        <pc:sldMkLst>
          <pc:docMk/>
          <pc:sldMk cId="739129317" sldId="275"/>
        </pc:sldMkLst>
        <pc:spChg chg="mod">
          <ac:chgData name="TANMAY ARORA" userId="S::tanmay.2125csai1016@kiet.edu::3a452a71-9a96-4894-84c3-25948d56650e" providerId="AD" clId="Web-{F4DE6647-F6C8-B380-942F-C99AC03E1540}" dt="2024-09-20T09:48:43.699" v="5"/>
          <ac:spMkLst>
            <pc:docMk/>
            <pc:sldMk cId="739129317" sldId="275"/>
            <ac:spMk id="2" creationId="{30D02D52-C408-1416-5E05-71FAF78CAA82}"/>
          </ac:spMkLst>
        </pc:spChg>
        <pc:spChg chg="del">
          <ac:chgData name="TANMAY ARORA" userId="S::tanmay.2125csai1016@kiet.edu::3a452a71-9a96-4894-84c3-25948d56650e" providerId="AD" clId="Web-{F4DE6647-F6C8-B380-942F-C99AC03E1540}" dt="2024-09-20T09:48:43.699" v="5"/>
          <ac:spMkLst>
            <pc:docMk/>
            <pc:sldMk cId="739129317" sldId="275"/>
            <ac:spMk id="14" creationId="{533BF18B-C8A1-400D-BBBD-6103EC90FE1A}"/>
          </ac:spMkLst>
        </pc:spChg>
        <pc:spChg chg="del">
          <ac:chgData name="TANMAY ARORA" userId="S::tanmay.2125csai1016@kiet.edu::3a452a71-9a96-4894-84c3-25948d56650e" providerId="AD" clId="Web-{F4DE6647-F6C8-B380-942F-C99AC03E1540}" dt="2024-09-20T09:48:43.699" v="5"/>
          <ac:spMkLst>
            <pc:docMk/>
            <pc:sldMk cId="739129317" sldId="275"/>
            <ac:spMk id="16" creationId="{99413ED5-9ED4-4772-BCE4-2BCAE6B12E35}"/>
          </ac:spMkLst>
        </pc:spChg>
        <pc:spChg chg="del">
          <ac:chgData name="TANMAY ARORA" userId="S::tanmay.2125csai1016@kiet.edu::3a452a71-9a96-4894-84c3-25948d56650e" providerId="AD" clId="Web-{F4DE6647-F6C8-B380-942F-C99AC03E1540}" dt="2024-09-20T09:48:43.699" v="5"/>
          <ac:spMkLst>
            <pc:docMk/>
            <pc:sldMk cId="739129317" sldId="275"/>
            <ac:spMk id="18" creationId="{04357C93-F0CB-4A1C-8F77-4E9063789819}"/>
          </ac:spMkLst>
        </pc:spChg>
        <pc:spChg chg="del">
          <ac:chgData name="TANMAY ARORA" userId="S::tanmay.2125csai1016@kiet.edu::3a452a71-9a96-4894-84c3-25948d56650e" providerId="AD" clId="Web-{F4DE6647-F6C8-B380-942F-C99AC03E1540}" dt="2024-09-20T09:48:43.699" v="5"/>
          <ac:spMkLst>
            <pc:docMk/>
            <pc:sldMk cId="739129317" sldId="275"/>
            <ac:spMk id="20" creationId="{90F533E9-6690-41A8-A372-4C6C622D028D}"/>
          </ac:spMkLst>
        </pc:spChg>
        <pc:grpChg chg="add">
          <ac:chgData name="TANMAY ARORA" userId="S::tanmay.2125csai1016@kiet.edu::3a452a71-9a96-4894-84c3-25948d56650e" providerId="AD" clId="Web-{F4DE6647-F6C8-B380-942F-C99AC03E1540}" dt="2024-09-20T09:48:43.699" v="5"/>
          <ac:grpSpMkLst>
            <pc:docMk/>
            <pc:sldMk cId="739129317" sldId="275"/>
            <ac:grpSpMk id="25" creationId="{3B337C2F-F4B9-764C-45E5-86A1306E17C7}"/>
          </ac:grpSpMkLst>
        </pc:grpChg>
        <pc:picChg chg="add mod ord">
          <ac:chgData name="TANMAY ARORA" userId="S::tanmay.2125csai1016@kiet.edu::3a452a71-9a96-4894-84c3-25948d56650e" providerId="AD" clId="Web-{F4DE6647-F6C8-B380-942F-C99AC03E1540}" dt="2024-09-20T09:49:14.153" v="11" actId="1076"/>
          <ac:picMkLst>
            <pc:docMk/>
            <pc:sldMk cId="739129317" sldId="275"/>
            <ac:picMk id="3" creationId="{F55A30F5-71DF-F14E-C0DB-6FE05D0A18D5}"/>
          </ac:picMkLst>
        </pc:picChg>
        <pc:picChg chg="add mod">
          <ac:chgData name="TANMAY ARORA" userId="S::tanmay.2125csai1016@kiet.edu::3a452a71-9a96-4894-84c3-25948d56650e" providerId="AD" clId="Web-{F4DE6647-F6C8-B380-942F-C99AC03E1540}" dt="2024-09-20T09:49:28.200" v="13" actId="14100"/>
          <ac:picMkLst>
            <pc:docMk/>
            <pc:sldMk cId="739129317" sldId="275"/>
            <ac:picMk id="4" creationId="{451C7F7E-C797-83D2-41A7-72E239CCE253}"/>
          </ac:picMkLst>
        </pc:picChg>
        <pc:picChg chg="del">
          <ac:chgData name="TANMAY ARORA" userId="S::tanmay.2125csai1016@kiet.edu::3a452a71-9a96-4894-84c3-25948d56650e" providerId="AD" clId="Web-{F4DE6647-F6C8-B380-942F-C99AC03E1540}" dt="2024-09-20T09:44:08.892" v="2"/>
          <ac:picMkLst>
            <pc:docMk/>
            <pc:sldMk cId="739129317" sldId="275"/>
            <ac:picMk id="7" creationId="{000CD6F9-CBEC-0E4B-AE5A-2CF18CC96098}"/>
          </ac:picMkLst>
        </pc:picChg>
        <pc:picChg chg="del">
          <ac:chgData name="TANMAY ARORA" userId="S::tanmay.2125csai1016@kiet.edu::3a452a71-9a96-4894-84c3-25948d56650e" providerId="AD" clId="Web-{F4DE6647-F6C8-B380-942F-C99AC03E1540}" dt="2024-09-20T09:44:05.360" v="0"/>
          <ac:picMkLst>
            <pc:docMk/>
            <pc:sldMk cId="739129317" sldId="275"/>
            <ac:picMk id="8" creationId="{D07C4AEF-B2A5-689B-E959-C1060FAD90EE}"/>
          </ac:picMkLst>
        </pc:picChg>
        <pc:picChg chg="del">
          <ac:chgData name="TANMAY ARORA" userId="S::tanmay.2125csai1016@kiet.edu::3a452a71-9a96-4894-84c3-25948d56650e" providerId="AD" clId="Web-{F4DE6647-F6C8-B380-942F-C99AC03E1540}" dt="2024-09-20T09:44:07.017" v="1"/>
          <ac:picMkLst>
            <pc:docMk/>
            <pc:sldMk cId="739129317" sldId="275"/>
            <ac:picMk id="9" creationId="{EBDD73DA-E047-72C4-802C-AE5BA3C31586}"/>
          </ac:picMkLst>
        </pc:picChg>
      </pc:sldChg>
    </pc:docChg>
  </pc:docChgLst>
  <pc:docChgLst>
    <pc:chgData name="TANMAY ARORA" userId="S::tanmay.2125csai1016@kiet.edu::3a452a71-9a96-4894-84c3-25948d56650e" providerId="AD" clId="Web-{B2BB9835-D604-7EEF-DC1B-FB70DB293D5D}"/>
    <pc:docChg chg="modSld">
      <pc:chgData name="TANMAY ARORA" userId="S::tanmay.2125csai1016@kiet.edu::3a452a71-9a96-4894-84c3-25948d56650e" providerId="AD" clId="Web-{B2BB9835-D604-7EEF-DC1B-FB70DB293D5D}" dt="2024-09-19T19:26:04.711" v="89"/>
      <pc:docMkLst>
        <pc:docMk/>
      </pc:docMkLst>
      <pc:sldChg chg="modSp">
        <pc:chgData name="TANMAY ARORA" userId="S::tanmay.2125csai1016@kiet.edu::3a452a71-9a96-4894-84c3-25948d56650e" providerId="AD" clId="Web-{B2BB9835-D604-7EEF-DC1B-FB70DB293D5D}" dt="2024-09-19T18:29:38.597" v="23" actId="20577"/>
        <pc:sldMkLst>
          <pc:docMk/>
          <pc:sldMk cId="4191182017" sldId="260"/>
        </pc:sldMkLst>
        <pc:spChg chg="mod">
          <ac:chgData name="TANMAY ARORA" userId="S::tanmay.2125csai1016@kiet.edu::3a452a71-9a96-4894-84c3-25948d56650e" providerId="AD" clId="Web-{B2BB9835-D604-7EEF-DC1B-FB70DB293D5D}" dt="2024-09-19T18:29:02.002" v="18" actId="1076"/>
          <ac:spMkLst>
            <pc:docMk/>
            <pc:sldMk cId="4191182017" sldId="260"/>
            <ac:spMk id="2" creationId="{A9CECFE9-B947-C796-837F-902AA809BFFC}"/>
          </ac:spMkLst>
        </pc:spChg>
        <pc:graphicFrameChg chg="mod modGraphic">
          <ac:chgData name="TANMAY ARORA" userId="S::tanmay.2125csai1016@kiet.edu::3a452a71-9a96-4894-84c3-25948d56650e" providerId="AD" clId="Web-{B2BB9835-D604-7EEF-DC1B-FB70DB293D5D}" dt="2024-09-19T18:29:38.597" v="23" actId="20577"/>
          <ac:graphicFrameMkLst>
            <pc:docMk/>
            <pc:sldMk cId="4191182017" sldId="260"/>
            <ac:graphicFrameMk id="5" creationId="{ADAED463-5414-372D-3BE5-447F1858705F}"/>
          </ac:graphicFrameMkLst>
        </pc:graphicFrameChg>
      </pc:sldChg>
      <pc:sldChg chg="addSp delSp modSp mod setClrOvrMap">
        <pc:chgData name="TANMAY ARORA" userId="S::tanmay.2125csai1016@kiet.edu::3a452a71-9a96-4894-84c3-25948d56650e" providerId="AD" clId="Web-{B2BB9835-D604-7EEF-DC1B-FB70DB293D5D}" dt="2024-09-19T19:26:04.711" v="89"/>
        <pc:sldMkLst>
          <pc:docMk/>
          <pc:sldMk cId="3506071208" sldId="261"/>
        </pc:sldMkLst>
        <pc:spChg chg="mod ord">
          <ac:chgData name="TANMAY ARORA" userId="S::tanmay.2125csai1016@kiet.edu::3a452a71-9a96-4894-84c3-25948d56650e" providerId="AD" clId="Web-{B2BB9835-D604-7EEF-DC1B-FB70DB293D5D}" dt="2024-09-19T19:25:22.632" v="85"/>
          <ac:spMkLst>
            <pc:docMk/>
            <pc:sldMk cId="3506071208" sldId="261"/>
            <ac:spMk id="4" creationId="{1A0403CD-9BFC-BE0A-051B-E78B6EE8D3F4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8:32:58.057" v="45"/>
          <ac:spMkLst>
            <pc:docMk/>
            <pc:sldMk cId="3506071208" sldId="261"/>
            <ac:spMk id="806" creationId="{9228552E-C8B1-4A80-8448-0787CE0FC704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8:32:47.463" v="40"/>
          <ac:spMkLst>
            <pc:docMk/>
            <pc:sldMk cId="3506071208" sldId="261"/>
            <ac:spMk id="811" creationId="{42A4FC2C-047E-45A5-965D-8E1E3BF09BC6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8:32:52.385" v="42"/>
          <ac:spMkLst>
            <pc:docMk/>
            <pc:sldMk cId="3506071208" sldId="261"/>
            <ac:spMk id="813" creationId="{9228552E-C8B1-4A80-8448-0787CE0FC704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8:32:58.041" v="44"/>
          <ac:spMkLst>
            <pc:docMk/>
            <pc:sldMk cId="3506071208" sldId="261"/>
            <ac:spMk id="815" creationId="{79BB35BC-D5C2-4C8B-A22A-A71E6191913B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6:48.600" v="48"/>
          <ac:spMkLst>
            <pc:docMk/>
            <pc:sldMk cId="3506071208" sldId="261"/>
            <ac:spMk id="817" creationId="{9228552E-C8B1-4A80-8448-0787CE0FC704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6:48.553" v="47"/>
          <ac:spMkLst>
            <pc:docMk/>
            <pc:sldMk cId="3506071208" sldId="261"/>
            <ac:spMk id="822" creationId="{9F7D5CDA-D291-4307-BF55-1381FED29634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6:48.553" v="47"/>
          <ac:spMkLst>
            <pc:docMk/>
            <pc:sldMk cId="3506071208" sldId="261"/>
            <ac:spMk id="824" creationId="{59B296B9-C5A5-4E4F-9B60-C907B5F1466C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6:48.553" v="47"/>
          <ac:spMkLst>
            <pc:docMk/>
            <pc:sldMk cId="3506071208" sldId="261"/>
            <ac:spMk id="826" creationId="{D0300FD3-5AF1-6305-15FA-9078072672E2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8:02.899" v="53"/>
          <ac:spMkLst>
            <pc:docMk/>
            <pc:sldMk cId="3506071208" sldId="261"/>
            <ac:spMk id="828" creationId="{79BB35BC-D5C2-4C8B-A22A-A71E6191913B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7:58.681" v="50"/>
          <ac:spMkLst>
            <pc:docMk/>
            <pc:sldMk cId="3506071208" sldId="261"/>
            <ac:spMk id="833" creationId="{04812C46-200A-4DEB-A05E-3ED6C68C2387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7:58.681" v="50"/>
          <ac:spMkLst>
            <pc:docMk/>
            <pc:sldMk cId="3506071208" sldId="261"/>
            <ac:spMk id="835" creationId="{D1EA859B-E555-4109-94F3-6700E046E008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8:02.837" v="52"/>
          <ac:spMkLst>
            <pc:docMk/>
            <pc:sldMk cId="3506071208" sldId="261"/>
            <ac:spMk id="837" creationId="{43E8FEA2-54EE-4F84-B5DB-A055A7D805EE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8:02.837" v="52"/>
          <ac:spMkLst>
            <pc:docMk/>
            <pc:sldMk cId="3506071208" sldId="261"/>
            <ac:spMk id="838" creationId="{7DE220E6-BA55-4F04-B3C4-F4985F3E77AF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08:02.837" v="52"/>
          <ac:spMkLst>
            <pc:docMk/>
            <pc:sldMk cId="3506071208" sldId="261"/>
            <ac:spMk id="839" creationId="{5AE190BC-D2FD-433E-AB89-0DF68EFD6D09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16:25.213" v="56"/>
          <ac:spMkLst>
            <pc:docMk/>
            <pc:sldMk cId="3506071208" sldId="261"/>
            <ac:spMk id="841" creationId="{AE3A741D-C19B-960A-5803-1C5887147820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16:25.213" v="56"/>
          <ac:spMkLst>
            <pc:docMk/>
            <pc:sldMk cId="3506071208" sldId="261"/>
            <ac:spMk id="842" creationId="{DC39DE25-0E4E-0AA7-0932-1D78C2372786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16:25.213" v="56"/>
          <ac:spMkLst>
            <pc:docMk/>
            <pc:sldMk cId="3506071208" sldId="261"/>
            <ac:spMk id="843" creationId="{8D6EA299-0840-6DEA-E670-C49AEBC87E89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21:39.686" v="73"/>
          <ac:spMkLst>
            <pc:docMk/>
            <pc:sldMk cId="3506071208" sldId="261"/>
            <ac:spMk id="848" creationId="{B1595A09-E336-4D1B-9B3A-06A2287A54E2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21:39.686" v="73"/>
          <ac:spMkLst>
            <pc:docMk/>
            <pc:sldMk cId="3506071208" sldId="261"/>
            <ac:spMk id="850" creationId="{3540989C-C7B8-473B-BF87-6F2DA6A90006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25:22.632" v="85"/>
          <ac:spMkLst>
            <pc:docMk/>
            <pc:sldMk cId="3506071208" sldId="261"/>
            <ac:spMk id="856" creationId="{D1A4588A-55D5-49B8-BE41-54ACDCFF2C17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25:22.632" v="85"/>
          <ac:spMkLst>
            <pc:docMk/>
            <pc:sldMk cId="3506071208" sldId="261"/>
            <ac:spMk id="858" creationId="{F97E7EA2-EDCD-47E9-81BC-415C606D1B58}"/>
          </ac:spMkLst>
        </pc:spChg>
        <pc:spChg chg="add">
          <ac:chgData name="TANMAY ARORA" userId="S::tanmay.2125csai1016@kiet.edu::3a452a71-9a96-4894-84c3-25948d56650e" providerId="AD" clId="Web-{B2BB9835-D604-7EEF-DC1B-FB70DB293D5D}" dt="2024-09-19T19:25:22.632" v="85"/>
          <ac:spMkLst>
            <pc:docMk/>
            <pc:sldMk cId="3506071208" sldId="261"/>
            <ac:spMk id="860" creationId="{B1595A09-E336-4D1B-9B3A-06A2287A54E2}"/>
          </ac:spMkLst>
        </pc:spChg>
        <pc:spChg chg="add">
          <ac:chgData name="TANMAY ARORA" userId="S::tanmay.2125csai1016@kiet.edu::3a452a71-9a96-4894-84c3-25948d56650e" providerId="AD" clId="Web-{B2BB9835-D604-7EEF-DC1B-FB70DB293D5D}" dt="2024-09-19T19:25:22.632" v="85"/>
          <ac:spMkLst>
            <pc:docMk/>
            <pc:sldMk cId="3506071208" sldId="261"/>
            <ac:spMk id="861" creationId="{3540989C-C7B8-473B-BF87-6F2DA6A90006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24:48.099" v="84"/>
          <ac:spMkLst>
            <pc:docMk/>
            <pc:sldMk cId="3506071208" sldId="261"/>
            <ac:spMk id="863" creationId="{362810D9-2C5A-477D-949C-C191895477F3}"/>
          </ac:spMkLst>
        </pc:spChg>
        <pc:spChg chg="add del">
          <ac:chgData name="TANMAY ARORA" userId="S::tanmay.2125csai1016@kiet.edu::3a452a71-9a96-4894-84c3-25948d56650e" providerId="AD" clId="Web-{B2BB9835-D604-7EEF-DC1B-FB70DB293D5D}" dt="2024-09-19T19:24:48.099" v="84"/>
          <ac:spMkLst>
            <pc:docMk/>
            <pc:sldMk cId="3506071208" sldId="261"/>
            <ac:spMk id="865" creationId="{081E4A58-353D-44AE-B2FC-2A74E2E400F7}"/>
          </ac:spMkLst>
        </pc:spChg>
        <pc:graphicFrameChg chg="del mod ord modGraphic">
          <ac:chgData name="TANMAY ARORA" userId="S::tanmay.2125csai1016@kiet.edu::3a452a71-9a96-4894-84c3-25948d56650e" providerId="AD" clId="Web-{B2BB9835-D604-7EEF-DC1B-FB70DB293D5D}" dt="2024-09-19T19:18:17.971" v="63"/>
          <ac:graphicFrameMkLst>
            <pc:docMk/>
            <pc:sldMk cId="3506071208" sldId="261"/>
            <ac:graphicFrameMk id="785" creationId="{CF4D3945-3A5F-AE3A-79C2-A2917189FC12}"/>
          </ac:graphicFrameMkLst>
        </pc:graphicFrameChg>
        <pc:graphicFrameChg chg="add mod modGraphic">
          <ac:chgData name="TANMAY ARORA" userId="S::tanmay.2125csai1016@kiet.edu::3a452a71-9a96-4894-84c3-25948d56650e" providerId="AD" clId="Web-{B2BB9835-D604-7EEF-DC1B-FB70DB293D5D}" dt="2024-09-19T19:25:44.070" v="87" actId="1076"/>
          <ac:graphicFrameMkLst>
            <pc:docMk/>
            <pc:sldMk cId="3506071208" sldId="261"/>
            <ac:graphicFrameMk id="851" creationId="{25E4D652-BDD8-559D-4934-FF0009A9A773}"/>
          </ac:graphicFrameMkLst>
        </pc:graphicFrameChg>
        <pc:picChg chg="del mod ord">
          <ac:chgData name="TANMAY ARORA" userId="S::tanmay.2125csai1016@kiet.edu::3a452a71-9a96-4894-84c3-25948d56650e" providerId="AD" clId="Web-{B2BB9835-D604-7EEF-DC1B-FB70DB293D5D}" dt="2024-09-19T19:13:16.535" v="54"/>
          <ac:picMkLst>
            <pc:docMk/>
            <pc:sldMk cId="3506071208" sldId="261"/>
            <ac:picMk id="147" creationId="{30818B29-B148-0648-5921-01EB2A66AD0A}"/>
          </ac:picMkLst>
        </pc:picChg>
        <pc:picChg chg="add mod ord modCrop">
          <ac:chgData name="TANMAY ARORA" userId="S::tanmay.2125csai1016@kiet.edu::3a452a71-9a96-4894-84c3-25948d56650e" providerId="AD" clId="Web-{B2BB9835-D604-7EEF-DC1B-FB70DB293D5D}" dt="2024-09-19T19:26:04.711" v="89"/>
          <ac:picMkLst>
            <pc:docMk/>
            <pc:sldMk cId="3506071208" sldId="261"/>
            <ac:picMk id="159" creationId="{86894B13-21BC-6DED-336C-7724D3426A81}"/>
          </ac:picMkLst>
        </pc:picChg>
      </pc:sldChg>
    </pc:docChg>
  </pc:docChgLst>
  <pc:docChgLst>
    <pc:chgData name="TANMAY ARORA" userId="S::tanmay.2125csai1016@kiet.edu::3a452a71-9a96-4894-84c3-25948d56650e" providerId="AD" clId="Web-{E7C7591A-997A-68DF-5C4C-3E4A78D92484}"/>
    <pc:docChg chg="modSld">
      <pc:chgData name="TANMAY ARORA" userId="S::tanmay.2125csai1016@kiet.edu::3a452a71-9a96-4894-84c3-25948d56650e" providerId="AD" clId="Web-{E7C7591A-997A-68DF-5C4C-3E4A78D92484}" dt="2023-11-02T06:15:09.993" v="0"/>
      <pc:docMkLst>
        <pc:docMk/>
      </pc:docMkLst>
      <pc:sldChg chg="addSp delSp">
        <pc:chgData name="TANMAY ARORA" userId="S::tanmay.2125csai1016@kiet.edu::3a452a71-9a96-4894-84c3-25948d56650e" providerId="AD" clId="Web-{E7C7591A-997A-68DF-5C4C-3E4A78D92484}" dt="2023-11-02T06:15:09.993" v="0"/>
        <pc:sldMkLst>
          <pc:docMk/>
          <pc:sldMk cId="2052904498" sldId="270"/>
        </pc:sldMkLst>
        <pc:spChg chg="del">
          <ac:chgData name="TANMAY ARORA" userId="S::tanmay.2125csai1016@kiet.edu::3a452a71-9a96-4894-84c3-25948d56650e" providerId="AD" clId="Web-{E7C7591A-997A-68DF-5C4C-3E4A78D92484}" dt="2023-11-02T06:15:09.993" v="0"/>
          <ac:spMkLst>
            <pc:docMk/>
            <pc:sldMk cId="2052904498" sldId="270"/>
            <ac:spMk id="10" creationId="{37C89E4B-3C9F-44B9-8B86-D9E3D112D8EC}"/>
          </ac:spMkLst>
        </pc:spChg>
        <pc:spChg chg="del">
          <ac:chgData name="TANMAY ARORA" userId="S::tanmay.2125csai1016@kiet.edu::3a452a71-9a96-4894-84c3-25948d56650e" providerId="AD" clId="Web-{E7C7591A-997A-68DF-5C4C-3E4A78D92484}" dt="2023-11-02T06:15:09.993" v="0"/>
          <ac:spMkLst>
            <pc:docMk/>
            <pc:sldMk cId="2052904498" sldId="270"/>
            <ac:spMk id="16" creationId="{B4916930-E76E-4100-9DCF-4981566A372A}"/>
          </ac:spMkLst>
        </pc:spChg>
        <pc:spChg chg="add">
          <ac:chgData name="TANMAY ARORA" userId="S::tanmay.2125csai1016@kiet.edu::3a452a71-9a96-4894-84c3-25948d56650e" providerId="AD" clId="Web-{E7C7591A-997A-68DF-5C4C-3E4A78D92484}" dt="2023-11-02T06:15:09.993" v="0"/>
          <ac:spMkLst>
            <pc:docMk/>
            <pc:sldMk cId="2052904498" sldId="270"/>
            <ac:spMk id="21" creationId="{B4916930-E76E-4100-9DCF-4981566A372A}"/>
          </ac:spMkLst>
        </pc:spChg>
        <pc:cxnChg chg="del">
          <ac:chgData name="TANMAY ARORA" userId="S::tanmay.2125csai1016@kiet.edu::3a452a71-9a96-4894-84c3-25948d56650e" providerId="AD" clId="Web-{E7C7591A-997A-68DF-5C4C-3E4A78D92484}" dt="2023-11-02T06:15:09.993" v="0"/>
          <ac:cxnSpMkLst>
            <pc:docMk/>
            <pc:sldMk cId="2052904498" sldId="270"/>
            <ac:cxnSpMk id="12" creationId="{AA2EAA10-076F-46BD-8F0F-B9A2FB77A85C}"/>
          </ac:cxnSpMkLst>
        </pc:cxnChg>
        <pc:cxnChg chg="del">
          <ac:chgData name="TANMAY ARORA" userId="S::tanmay.2125csai1016@kiet.edu::3a452a71-9a96-4894-84c3-25948d56650e" providerId="AD" clId="Web-{E7C7591A-997A-68DF-5C4C-3E4A78D92484}" dt="2023-11-02T06:15:09.993" v="0"/>
          <ac:cxnSpMkLst>
            <pc:docMk/>
            <pc:sldMk cId="2052904498" sldId="270"/>
            <ac:cxnSpMk id="14" creationId="{D891E407-403B-4764-86C9-33A56D3BCAA3}"/>
          </ac:cxnSpMkLst>
        </pc:cxnChg>
      </pc:sldChg>
    </pc:docChg>
  </pc:docChgLst>
  <pc:docChgLst>
    <pc:chgData name="TANMAY ARORA" userId="S::tanmay.2125csai1016@kiet.edu::3a452a71-9a96-4894-84c3-25948d56650e" providerId="AD" clId="Web-{9B3927B9-4968-D906-528B-259724527E73}"/>
    <pc:docChg chg="addSld delSld modSld">
      <pc:chgData name="TANMAY ARORA" userId="S::tanmay.2125csai1016@kiet.edu::3a452a71-9a96-4894-84c3-25948d56650e" providerId="AD" clId="Web-{9B3927B9-4968-D906-528B-259724527E73}" dt="2024-03-20T06:57:58.935" v="391" actId="20577"/>
      <pc:docMkLst>
        <pc:docMk/>
      </pc:docMkLst>
      <pc:sldChg chg="addSp delSp modSp mod setClrOvrMap">
        <pc:chgData name="TANMAY ARORA" userId="S::tanmay.2125csai1016@kiet.edu::3a452a71-9a96-4894-84c3-25948d56650e" providerId="AD" clId="Web-{9B3927B9-4968-D906-528B-259724527E73}" dt="2024-03-19T18:21:06.892" v="239"/>
        <pc:sldMkLst>
          <pc:docMk/>
          <pc:sldMk cId="3506071208" sldId="261"/>
        </pc:sldMkLst>
        <pc:spChg chg="add del mod">
          <ac:chgData name="TANMAY ARORA" userId="S::tanmay.2125csai1016@kiet.edu::3a452a71-9a96-4894-84c3-25948d56650e" providerId="AD" clId="Web-{9B3927B9-4968-D906-528B-259724527E73}" dt="2024-03-19T18:06:50.634" v="118"/>
          <ac:spMkLst>
            <pc:docMk/>
            <pc:sldMk cId="3506071208" sldId="261"/>
            <ac:spMk id="2" creationId="{FB315696-C2DC-F695-53C5-F7238227A755}"/>
          </ac:spMkLst>
        </pc:spChg>
        <pc:spChg chg="mod">
          <ac:chgData name="TANMAY ARORA" userId="S::tanmay.2125csai1016@kiet.edu::3a452a71-9a96-4894-84c3-25948d56650e" providerId="AD" clId="Web-{9B3927B9-4968-D906-528B-259724527E73}" dt="2024-03-19T18:19:41.546" v="231" actId="20577"/>
          <ac:spMkLst>
            <pc:docMk/>
            <pc:sldMk cId="3506071208" sldId="261"/>
            <ac:spMk id="4" creationId="{1A0403CD-9BFC-BE0A-051B-E78B6EE8D3F4}"/>
          </ac:spMkLst>
        </pc:spChg>
        <pc:spChg chg="del">
          <ac:chgData name="TANMAY ARORA" userId="S::tanmay.2125csai1016@kiet.edu::3a452a71-9a96-4894-84c3-25948d56650e" providerId="AD" clId="Web-{9B3927B9-4968-D906-528B-259724527E73}" dt="2024-03-19T18:09:31.544" v="146"/>
          <ac:spMkLst>
            <pc:docMk/>
            <pc:sldMk cId="3506071208" sldId="261"/>
            <ac:spMk id="11" creationId="{37C89E4B-3C9F-44B9-8B86-D9E3D112D8EC}"/>
          </ac:spMkLst>
        </pc:spChg>
        <pc:spChg chg="add del mod">
          <ac:chgData name="TANMAY ARORA" userId="S::tanmay.2125csai1016@kiet.edu::3a452a71-9a96-4894-84c3-25948d56650e" providerId="AD" clId="Web-{9B3927B9-4968-D906-528B-259724527E73}" dt="2024-03-19T18:06:53.977" v="122"/>
          <ac:spMkLst>
            <pc:docMk/>
            <pc:sldMk cId="3506071208" sldId="261"/>
            <ac:spMk id="14" creationId="{5AB277E2-FEDF-051F-892A-729B837CB539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5:42.694" v="194"/>
          <ac:spMkLst>
            <pc:docMk/>
            <pc:sldMk cId="3506071208" sldId="261"/>
            <ac:spMk id="152" creationId="{1A9F7B4E-B03D-4F64-BE33-00D074458D45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5:42.694" v="194"/>
          <ac:spMkLst>
            <pc:docMk/>
            <pc:sldMk cId="3506071208" sldId="261"/>
            <ac:spMk id="154" creationId="{7E2BE7F7-CA89-4002-ACCE-A478AEA24F5E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7:39.259" v="213"/>
          <ac:spMkLst>
            <pc:docMk/>
            <pc:sldMk cId="3506071208" sldId="261"/>
            <ac:spMk id="159" creationId="{9228552E-C8B1-4A80-8448-0787CE0FC704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7:35.837" v="210"/>
          <ac:spMkLst>
            <pc:docMk/>
            <pc:sldMk cId="3506071208" sldId="261"/>
            <ac:spMk id="790" creationId="{7DE220E6-BA55-4F04-B3C4-F4985F3E77AF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7:35.837" v="210"/>
          <ac:spMkLst>
            <pc:docMk/>
            <pc:sldMk cId="3506071208" sldId="261"/>
            <ac:spMk id="792" creationId="{5AE190BC-D2FD-433E-AB89-0DF68EFD6D09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7:35.837" v="210"/>
          <ac:spMkLst>
            <pc:docMk/>
            <pc:sldMk cId="3506071208" sldId="261"/>
            <ac:spMk id="794" creationId="{43E8FEA2-54EE-4F84-B5DB-A055A7D805EE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7:39.243" v="212"/>
          <ac:spMkLst>
            <pc:docMk/>
            <pc:sldMk cId="3506071208" sldId="261"/>
            <ac:spMk id="796" creationId="{32BC26D8-82FB-445E-AA49-62A77D7C1EE0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7:39.243" v="212"/>
          <ac:spMkLst>
            <pc:docMk/>
            <pc:sldMk cId="3506071208" sldId="261"/>
            <ac:spMk id="797" creationId="{CB44330D-EA18-4254-AA95-EB49948539B8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9:11.530" v="230"/>
          <ac:spMkLst>
            <pc:docMk/>
            <pc:sldMk cId="3506071208" sldId="261"/>
            <ac:spMk id="799" creationId="{ED55A19D-297C-4231-AD1F-08EF9B4AA8F4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9:11.530" v="230"/>
          <ac:spMkLst>
            <pc:docMk/>
            <pc:sldMk cId="3506071208" sldId="261"/>
            <ac:spMk id="800" creationId="{EBAB6C56-3D38-4923-996E-BD474BBB91E9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19:11.530" v="230"/>
          <ac:spMkLst>
            <pc:docMk/>
            <pc:sldMk cId="3506071208" sldId="261"/>
            <ac:spMk id="801" creationId="{20CD21DB-082D-417D-A5AB-FC838AF9D944}"/>
          </ac:spMkLst>
        </pc:spChg>
        <pc:spChg chg="add">
          <ac:chgData name="TANMAY ARORA" userId="S::tanmay.2125csai1016@kiet.edu::3a452a71-9a96-4894-84c3-25948d56650e" providerId="AD" clId="Web-{9B3927B9-4968-D906-528B-259724527E73}" dt="2024-03-19T18:19:11.530" v="230"/>
          <ac:spMkLst>
            <pc:docMk/>
            <pc:sldMk cId="3506071208" sldId="261"/>
            <ac:spMk id="806" creationId="{9228552E-C8B1-4A80-8448-0787CE0FC704}"/>
          </ac:spMkLst>
        </pc:spChg>
        <pc:graphicFrameChg chg="add del mod modGraphic">
          <ac:chgData name="TANMAY ARORA" userId="S::tanmay.2125csai1016@kiet.edu::3a452a71-9a96-4894-84c3-25948d56650e" providerId="AD" clId="Web-{9B3927B9-4968-D906-528B-259724527E73}" dt="2024-03-19T18:16:06.647" v="195"/>
          <ac:graphicFrameMkLst>
            <pc:docMk/>
            <pc:sldMk cId="3506071208" sldId="261"/>
            <ac:graphicFrameMk id="3" creationId="{35D40C69-BD65-FBD4-4873-D0F74DB9E77F}"/>
          </ac:graphicFrameMkLst>
        </pc:graphicFrameChg>
        <pc:graphicFrameChg chg="add mod modGraphic">
          <ac:chgData name="TANMAY ARORA" userId="S::tanmay.2125csai1016@kiet.edu::3a452a71-9a96-4894-84c3-25948d56650e" providerId="AD" clId="Web-{9B3927B9-4968-D906-528B-259724527E73}" dt="2024-03-19T18:21:06.892" v="239"/>
          <ac:graphicFrameMkLst>
            <pc:docMk/>
            <pc:sldMk cId="3506071208" sldId="261"/>
            <ac:graphicFrameMk id="785" creationId="{CF4D3945-3A5F-AE3A-79C2-A2917189FC12}"/>
          </ac:graphicFrameMkLst>
        </pc:graphicFrameChg>
        <pc:picChg chg="del">
          <ac:chgData name="TANMAY ARORA" userId="S::tanmay.2125csai1016@kiet.edu::3a452a71-9a96-4894-84c3-25948d56650e" providerId="AD" clId="Web-{9B3927B9-4968-D906-528B-259724527E73}" dt="2024-03-19T18:08:42.871" v="144"/>
          <ac:picMkLst>
            <pc:docMk/>
            <pc:sldMk cId="3506071208" sldId="261"/>
            <ac:picMk id="6" creationId="{38E3ED59-3EE7-3285-C353-48958027FCB6}"/>
          </ac:picMkLst>
        </pc:picChg>
        <pc:picChg chg="add mod ord">
          <ac:chgData name="TANMAY ARORA" userId="S::tanmay.2125csai1016@kiet.edu::3a452a71-9a96-4894-84c3-25948d56650e" providerId="AD" clId="Web-{9B3927B9-4968-D906-528B-259724527E73}" dt="2024-03-19T18:19:57.406" v="233" actId="1076"/>
          <ac:picMkLst>
            <pc:docMk/>
            <pc:sldMk cId="3506071208" sldId="261"/>
            <ac:picMk id="147" creationId="{30818B29-B148-0648-5921-01EB2A66AD0A}"/>
          </ac:picMkLst>
        </pc:picChg>
        <pc:cxnChg chg="del">
          <ac:chgData name="TANMAY ARORA" userId="S::tanmay.2125csai1016@kiet.edu::3a452a71-9a96-4894-84c3-25948d56650e" providerId="AD" clId="Web-{9B3927B9-4968-D906-528B-259724527E73}" dt="2024-03-19T18:09:31.544" v="146"/>
          <ac:cxnSpMkLst>
            <pc:docMk/>
            <pc:sldMk cId="3506071208" sldId="261"/>
            <ac:cxnSpMk id="13" creationId="{AA2EAA10-076F-46BD-8F0F-B9A2FB77A85C}"/>
          </ac:cxnSpMkLst>
        </pc:cxnChg>
        <pc:cxnChg chg="del">
          <ac:chgData name="TANMAY ARORA" userId="S::tanmay.2125csai1016@kiet.edu::3a452a71-9a96-4894-84c3-25948d56650e" providerId="AD" clId="Web-{9B3927B9-4968-D906-528B-259724527E73}" dt="2024-03-19T18:09:31.544" v="146"/>
          <ac:cxnSpMkLst>
            <pc:docMk/>
            <pc:sldMk cId="3506071208" sldId="261"/>
            <ac:cxnSpMk id="15" creationId="{D891E407-403B-4764-86C9-33A56D3BCAA3}"/>
          </ac:cxnSpMkLst>
        </pc:cxnChg>
      </pc:sldChg>
      <pc:sldChg chg="del">
        <pc:chgData name="TANMAY ARORA" userId="S::tanmay.2125csai1016@kiet.edu::3a452a71-9a96-4894-84c3-25948d56650e" providerId="AD" clId="Web-{9B3927B9-4968-D906-528B-259724527E73}" dt="2024-03-19T18:21:19.642" v="240"/>
        <pc:sldMkLst>
          <pc:docMk/>
          <pc:sldMk cId="3504979484" sldId="262"/>
        </pc:sldMkLst>
      </pc:sldChg>
      <pc:sldChg chg="del">
        <pc:chgData name="TANMAY ARORA" userId="S::tanmay.2125csai1016@kiet.edu::3a452a71-9a96-4894-84c3-25948d56650e" providerId="AD" clId="Web-{9B3927B9-4968-D906-528B-259724527E73}" dt="2024-03-19T18:21:22.174" v="241"/>
        <pc:sldMkLst>
          <pc:docMk/>
          <pc:sldMk cId="4200813478" sldId="263"/>
        </pc:sldMkLst>
      </pc:sldChg>
      <pc:sldChg chg="del">
        <pc:chgData name="TANMAY ARORA" userId="S::tanmay.2125csai1016@kiet.edu::3a452a71-9a96-4894-84c3-25948d56650e" providerId="AD" clId="Web-{9B3927B9-4968-D906-528B-259724527E73}" dt="2024-03-19T18:21:23.267" v="242"/>
        <pc:sldMkLst>
          <pc:docMk/>
          <pc:sldMk cId="688962464" sldId="264"/>
        </pc:sldMkLst>
      </pc:sldChg>
      <pc:sldChg chg="del">
        <pc:chgData name="TANMAY ARORA" userId="S::tanmay.2125csai1016@kiet.edu::3a452a71-9a96-4894-84c3-25948d56650e" providerId="AD" clId="Web-{9B3927B9-4968-D906-528B-259724527E73}" dt="2024-03-19T18:21:24.611" v="243"/>
        <pc:sldMkLst>
          <pc:docMk/>
          <pc:sldMk cId="1965957579" sldId="265"/>
        </pc:sldMkLst>
      </pc:sldChg>
      <pc:sldChg chg="del">
        <pc:chgData name="TANMAY ARORA" userId="S::tanmay.2125csai1016@kiet.edu::3a452a71-9a96-4894-84c3-25948d56650e" providerId="AD" clId="Web-{9B3927B9-4968-D906-528B-259724527E73}" dt="2024-03-19T18:21:26.252" v="244"/>
        <pc:sldMkLst>
          <pc:docMk/>
          <pc:sldMk cId="4085860240" sldId="266"/>
        </pc:sldMkLst>
      </pc:sldChg>
      <pc:sldChg chg="del">
        <pc:chgData name="TANMAY ARORA" userId="S::tanmay.2125csai1016@kiet.edu::3a452a71-9a96-4894-84c3-25948d56650e" providerId="AD" clId="Web-{9B3927B9-4968-D906-528B-259724527E73}" dt="2024-03-19T18:21:27.908" v="245"/>
        <pc:sldMkLst>
          <pc:docMk/>
          <pc:sldMk cId="4237434833" sldId="267"/>
        </pc:sldMkLst>
      </pc:sldChg>
      <pc:sldChg chg="addSp modSp del">
        <pc:chgData name="TANMAY ARORA" userId="S::tanmay.2125csai1016@kiet.edu::3a452a71-9a96-4894-84c3-25948d56650e" providerId="AD" clId="Web-{9B3927B9-4968-D906-528B-259724527E73}" dt="2024-03-19T18:26:37.697" v="246"/>
        <pc:sldMkLst>
          <pc:docMk/>
          <pc:sldMk cId="1839684998" sldId="271"/>
        </pc:sldMkLst>
        <pc:spChg chg="mod">
          <ac:chgData name="TANMAY ARORA" userId="S::tanmay.2125csai1016@kiet.edu::3a452a71-9a96-4894-84c3-25948d56650e" providerId="AD" clId="Web-{9B3927B9-4968-D906-528B-259724527E73}" dt="2024-03-19T18:18:50.732" v="229" actId="20577"/>
          <ac:spMkLst>
            <pc:docMk/>
            <pc:sldMk cId="1839684998" sldId="271"/>
            <ac:spMk id="2" creationId="{2991FE40-55C3-EB16-01D6-2E747F2AE53D}"/>
          </ac:spMkLst>
        </pc:spChg>
        <pc:spChg chg="mod">
          <ac:chgData name="TANMAY ARORA" userId="S::tanmay.2125csai1016@kiet.edu::3a452a71-9a96-4894-84c3-25948d56650e" providerId="AD" clId="Web-{9B3927B9-4968-D906-528B-259724527E73}" dt="2024-03-19T18:17:57.463" v="219" actId="20577"/>
          <ac:spMkLst>
            <pc:docMk/>
            <pc:sldMk cId="1839684998" sldId="271"/>
            <ac:spMk id="3" creationId="{454D7715-DA0B-73E3-D04A-D0515392AD16}"/>
          </ac:spMkLst>
        </pc:spChg>
        <pc:graphicFrameChg chg="add mod modGraphic">
          <ac:chgData name="TANMAY ARORA" userId="S::tanmay.2125csai1016@kiet.edu::3a452a71-9a96-4894-84c3-25948d56650e" providerId="AD" clId="Web-{9B3927B9-4968-D906-528B-259724527E73}" dt="2024-03-19T18:18:29.229" v="225"/>
          <ac:graphicFrameMkLst>
            <pc:docMk/>
            <pc:sldMk cId="1839684998" sldId="271"/>
            <ac:graphicFrameMk id="4" creationId="{F3B7813B-3EB7-9B7E-626E-EE0C3AB594F3}"/>
          </ac:graphicFrameMkLst>
        </pc:graphicFrameChg>
      </pc:sldChg>
      <pc:sldChg chg="addSp delSp modSp add mod replId setClrOvrMap">
        <pc:chgData name="TANMAY ARORA" userId="S::tanmay.2125csai1016@kiet.edu::3a452a71-9a96-4894-84c3-25948d56650e" providerId="AD" clId="Web-{9B3927B9-4968-D906-528B-259724527E73}" dt="2024-03-20T06:57:58.935" v="391" actId="20577"/>
        <pc:sldMkLst>
          <pc:docMk/>
          <pc:sldMk cId="1853473454" sldId="271"/>
        </pc:sldMkLst>
        <pc:spChg chg="mod">
          <ac:chgData name="TANMAY ARORA" userId="S::tanmay.2125csai1016@kiet.edu::3a452a71-9a96-4894-84c3-25948d56650e" providerId="AD" clId="Web-{9B3927B9-4968-D906-528B-259724527E73}" dt="2024-03-19T18:45:24.589" v="352" actId="20577"/>
          <ac:spMkLst>
            <pc:docMk/>
            <pc:sldMk cId="1853473454" sldId="271"/>
            <ac:spMk id="4" creationId="{1A0403CD-9BFC-BE0A-051B-E78B6EE8D3F4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41:13.458" v="264"/>
          <ac:spMkLst>
            <pc:docMk/>
            <pc:sldMk cId="1853473454" sldId="271"/>
            <ac:spMk id="22" creationId="{7919CB0C-B692-65AD-6957-4669F663ECBD}"/>
          </ac:spMkLst>
        </pc:spChg>
        <pc:spChg chg="add del mod">
          <ac:chgData name="TANMAY ARORA" userId="S::tanmay.2125csai1016@kiet.edu::3a452a71-9a96-4894-84c3-25948d56650e" providerId="AD" clId="Web-{9B3927B9-4968-D906-528B-259724527E73}" dt="2024-03-19T18:43:23.368" v="306"/>
          <ac:spMkLst>
            <pc:docMk/>
            <pc:sldMk cId="1853473454" sldId="271"/>
            <ac:spMk id="23" creationId="{B1BD2365-0A2C-FF4C-F353-555C77739865}"/>
          </ac:spMkLst>
        </pc:spChg>
        <pc:spChg chg="del">
          <ac:chgData name="TANMAY ARORA" userId="S::tanmay.2125csai1016@kiet.edu::3a452a71-9a96-4894-84c3-25948d56650e" providerId="AD" clId="Web-{9B3927B9-4968-D906-528B-259724527E73}" dt="2024-03-19T18:43:38.009" v="307"/>
          <ac:spMkLst>
            <pc:docMk/>
            <pc:sldMk cId="1853473454" sldId="271"/>
            <ac:spMk id="806" creationId="{9228552E-C8B1-4A80-8448-0787CE0FC704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45:02.511" v="350"/>
          <ac:spMkLst>
            <pc:docMk/>
            <pc:sldMk cId="1853473454" sldId="271"/>
            <ac:spMk id="811" creationId="{1A9F7B4E-B03D-4F64-BE33-00D074458D45}"/>
          </ac:spMkLst>
        </pc:spChg>
        <pc:spChg chg="add del">
          <ac:chgData name="TANMAY ARORA" userId="S::tanmay.2125csai1016@kiet.edu::3a452a71-9a96-4894-84c3-25948d56650e" providerId="AD" clId="Web-{9B3927B9-4968-D906-528B-259724527E73}" dt="2024-03-19T18:45:02.511" v="350"/>
          <ac:spMkLst>
            <pc:docMk/>
            <pc:sldMk cId="1853473454" sldId="271"/>
            <ac:spMk id="813" creationId="{7E2BE7F7-CA89-4002-ACCE-A478AEA24F5E}"/>
          </ac:spMkLst>
        </pc:spChg>
        <pc:spChg chg="add">
          <ac:chgData name="TANMAY ARORA" userId="S::tanmay.2125csai1016@kiet.edu::3a452a71-9a96-4894-84c3-25948d56650e" providerId="AD" clId="Web-{9B3927B9-4968-D906-528B-259724527E73}" dt="2024-03-19T18:45:02.511" v="350"/>
          <ac:spMkLst>
            <pc:docMk/>
            <pc:sldMk cId="1853473454" sldId="271"/>
            <ac:spMk id="818" creationId="{A9D2268A-D939-4E78-91B6-6C7E46406788}"/>
          </ac:spMkLst>
        </pc:spChg>
        <pc:spChg chg="add">
          <ac:chgData name="TANMAY ARORA" userId="S::tanmay.2125csai1016@kiet.edu::3a452a71-9a96-4894-84c3-25948d56650e" providerId="AD" clId="Web-{9B3927B9-4968-D906-528B-259724527E73}" dt="2024-03-19T18:45:02.511" v="350"/>
          <ac:spMkLst>
            <pc:docMk/>
            <pc:sldMk cId="1853473454" sldId="271"/>
            <ac:spMk id="820" creationId="{E0C43A58-225D-452D-8185-0D89D1EED861}"/>
          </ac:spMkLst>
        </pc:spChg>
        <pc:graphicFrameChg chg="add del mod modGraphic">
          <ac:chgData name="TANMAY ARORA" userId="S::tanmay.2125csai1016@kiet.edu::3a452a71-9a96-4894-84c3-25948d56650e" providerId="AD" clId="Web-{9B3927B9-4968-D906-528B-259724527E73}" dt="2024-03-20T06:57:58.935" v="391" actId="20577"/>
          <ac:graphicFrameMkLst>
            <pc:docMk/>
            <pc:sldMk cId="1853473454" sldId="271"/>
            <ac:graphicFrameMk id="24" creationId="{2C24BC12-D8C3-8DB8-4572-C2EED79A3B96}"/>
          </ac:graphicFrameMkLst>
        </pc:graphicFrameChg>
        <pc:graphicFrameChg chg="del modGraphic">
          <ac:chgData name="TANMAY ARORA" userId="S::tanmay.2125csai1016@kiet.edu::3a452a71-9a96-4894-84c3-25948d56650e" providerId="AD" clId="Web-{9B3927B9-4968-D906-528B-259724527E73}" dt="2024-03-19T18:41:05.317" v="262"/>
          <ac:graphicFrameMkLst>
            <pc:docMk/>
            <pc:sldMk cId="1853473454" sldId="271"/>
            <ac:graphicFrameMk id="785" creationId="{CF4D3945-3A5F-AE3A-79C2-A2917189FC12}"/>
          </ac:graphicFrameMkLst>
        </pc:graphicFrameChg>
        <pc:picChg chg="mod">
          <ac:chgData name="TANMAY ARORA" userId="S::tanmay.2125csai1016@kiet.edu::3a452a71-9a96-4894-84c3-25948d56650e" providerId="AD" clId="Web-{9B3927B9-4968-D906-528B-259724527E73}" dt="2024-03-19T18:43:38.009" v="307"/>
          <ac:picMkLst>
            <pc:docMk/>
            <pc:sldMk cId="1853473454" sldId="271"/>
            <ac:picMk id="147" creationId="{30818B29-B148-0648-5921-01EB2A66AD0A}"/>
          </ac:picMkLst>
        </pc:picChg>
      </pc:sldChg>
    </pc:docChg>
  </pc:docChgLst>
  <pc:docChgLst>
    <pc:chgData name="TANMAY ARORA" userId="S::tanmay.2125csai1016@kiet.edu::3a452a71-9a96-4894-84c3-25948d56650e" providerId="AD" clId="Web-{12976FA1-EFB3-9CF2-6562-2E975906A217}"/>
    <pc:docChg chg="addSld delSld modSld">
      <pc:chgData name="TANMAY ARORA" userId="S::tanmay.2125csai1016@kiet.edu::3a452a71-9a96-4894-84c3-25948d56650e" providerId="AD" clId="Web-{12976FA1-EFB3-9CF2-6562-2E975906A217}" dt="2024-09-19T20:52:07.702" v="189" actId="20577"/>
      <pc:docMkLst>
        <pc:docMk/>
      </pc:docMkLst>
      <pc:sldChg chg="del">
        <pc:chgData name="TANMAY ARORA" userId="S::tanmay.2125csai1016@kiet.edu::3a452a71-9a96-4894-84c3-25948d56650e" providerId="AD" clId="Web-{12976FA1-EFB3-9CF2-6562-2E975906A217}" dt="2024-09-19T19:29:19.945" v="0"/>
        <pc:sldMkLst>
          <pc:docMk/>
          <pc:sldMk cId="4191182017" sldId="260"/>
        </pc:sldMkLst>
      </pc:sldChg>
      <pc:sldChg chg="del">
        <pc:chgData name="TANMAY ARORA" userId="S::tanmay.2125csai1016@kiet.edu::3a452a71-9a96-4894-84c3-25948d56650e" providerId="AD" clId="Web-{12976FA1-EFB3-9CF2-6562-2E975906A217}" dt="2024-09-19T20:10:03.632" v="123"/>
        <pc:sldMkLst>
          <pc:docMk/>
          <pc:sldMk cId="598296012" sldId="268"/>
        </pc:sldMkLst>
      </pc:sldChg>
      <pc:sldChg chg="modSp">
        <pc:chgData name="TANMAY ARORA" userId="S::tanmay.2125csai1016@kiet.edu::3a452a71-9a96-4894-84c3-25948d56650e" providerId="AD" clId="Web-{12976FA1-EFB3-9CF2-6562-2E975906A217}" dt="2024-09-19T20:52:07.702" v="189" actId="20577"/>
        <pc:sldMkLst>
          <pc:docMk/>
          <pc:sldMk cId="3740269696" sldId="269"/>
        </pc:sldMkLst>
        <pc:spChg chg="mod">
          <ac:chgData name="TANMAY ARORA" userId="S::tanmay.2125csai1016@kiet.edu::3a452a71-9a96-4894-84c3-25948d56650e" providerId="AD" clId="Web-{12976FA1-EFB3-9CF2-6562-2E975906A217}" dt="2024-09-19T20:52:07.702" v="189" actId="20577"/>
          <ac:spMkLst>
            <pc:docMk/>
            <pc:sldMk cId="3740269696" sldId="269"/>
            <ac:spMk id="5" creationId="{23FC448D-D3CF-B3FE-7D64-56799D08F73F}"/>
          </ac:spMkLst>
        </pc:spChg>
      </pc:sldChg>
      <pc:sldChg chg="modSp">
        <pc:chgData name="TANMAY ARORA" userId="S::tanmay.2125csai1016@kiet.edu::3a452a71-9a96-4894-84c3-25948d56650e" providerId="AD" clId="Web-{12976FA1-EFB3-9CF2-6562-2E975906A217}" dt="2024-09-19T20:08:58.193" v="122" actId="20577"/>
        <pc:sldMkLst>
          <pc:docMk/>
          <pc:sldMk cId="1853473454" sldId="271"/>
        </pc:sldMkLst>
        <pc:graphicFrameChg chg="modGraphic">
          <ac:chgData name="TANMAY ARORA" userId="S::tanmay.2125csai1016@kiet.edu::3a452a71-9a96-4894-84c3-25948d56650e" providerId="AD" clId="Web-{12976FA1-EFB3-9CF2-6562-2E975906A217}" dt="2024-09-19T20:08:58.193" v="122" actId="20577"/>
          <ac:graphicFrameMkLst>
            <pc:docMk/>
            <pc:sldMk cId="1853473454" sldId="271"/>
            <ac:graphicFrameMk id="24" creationId="{2C24BC12-D8C3-8DB8-4572-C2EED79A3B96}"/>
          </ac:graphicFrameMkLst>
        </pc:graphicFrameChg>
      </pc:sldChg>
      <pc:sldChg chg="addSp delSp modSp new mod setBg modClrScheme chgLayout">
        <pc:chgData name="TANMAY ARORA" userId="S::tanmay.2125csai1016@kiet.edu::3a452a71-9a96-4894-84c3-25948d56650e" providerId="AD" clId="Web-{12976FA1-EFB3-9CF2-6562-2E975906A217}" dt="2024-09-19T20:04:29.919" v="119" actId="1076"/>
        <pc:sldMkLst>
          <pc:docMk/>
          <pc:sldMk cId="2894609002" sldId="272"/>
        </pc:sldMkLst>
        <pc:spChg chg="add del mod">
          <ac:chgData name="TANMAY ARORA" userId="S::tanmay.2125csai1016@kiet.edu::3a452a71-9a96-4894-84c3-25948d56650e" providerId="AD" clId="Web-{12976FA1-EFB3-9CF2-6562-2E975906A217}" dt="2024-09-19T19:42:14.326" v="33"/>
          <ac:spMkLst>
            <pc:docMk/>
            <pc:sldMk cId="2894609002" sldId="272"/>
            <ac:spMk id="2" creationId="{B4FB4D7E-3C5E-8F65-BA55-851B3AF52FCA}"/>
          </ac:spMkLst>
        </pc:spChg>
        <pc:spChg chg="add del mod ord">
          <ac:chgData name="TANMAY ARORA" userId="S::tanmay.2125csai1016@kiet.edu::3a452a71-9a96-4894-84c3-25948d56650e" providerId="AD" clId="Web-{12976FA1-EFB3-9CF2-6562-2E975906A217}" dt="2024-09-19T19:42:10.920" v="18"/>
          <ac:spMkLst>
            <pc:docMk/>
            <pc:sldMk cId="2894609002" sldId="272"/>
            <ac:spMk id="3" creationId="{6FCDE503-2CAD-681A-BA13-DF268A0FE938}"/>
          </ac:spMkLst>
        </pc:spChg>
        <pc:spChg chg="add del mod ord">
          <ac:chgData name="TANMAY ARORA" userId="S::tanmay.2125csai1016@kiet.edu::3a452a71-9a96-4894-84c3-25948d56650e" providerId="AD" clId="Web-{12976FA1-EFB3-9CF2-6562-2E975906A217}" dt="2024-09-19T19:42:10.920" v="18"/>
          <ac:spMkLst>
            <pc:docMk/>
            <pc:sldMk cId="2894609002" sldId="272"/>
            <ac:spMk id="4" creationId="{BB63EE76-83C3-5A88-6585-12F593DBC10A}"/>
          </ac:spMkLst>
        </pc:spChg>
        <pc:spChg chg="add del mod ord">
          <ac:chgData name="TANMAY ARORA" userId="S::tanmay.2125csai1016@kiet.edu::3a452a71-9a96-4894-84c3-25948d56650e" providerId="AD" clId="Web-{12976FA1-EFB3-9CF2-6562-2E975906A217}" dt="2024-09-19T19:42:10.920" v="18"/>
          <ac:spMkLst>
            <pc:docMk/>
            <pc:sldMk cId="2894609002" sldId="272"/>
            <ac:spMk id="5" creationId="{61A0A31F-5ADE-A1F6-DA2A-7D7ADF4E3EAC}"/>
          </ac:spMkLst>
        </pc:spChg>
        <pc:spChg chg="add del mod ord">
          <ac:chgData name="TANMAY ARORA" userId="S::tanmay.2125csai1016@kiet.edu::3a452a71-9a96-4894-84c3-25948d56650e" providerId="AD" clId="Web-{12976FA1-EFB3-9CF2-6562-2E975906A217}" dt="2024-09-19T19:42:10.920" v="18"/>
          <ac:spMkLst>
            <pc:docMk/>
            <pc:sldMk cId="2894609002" sldId="272"/>
            <ac:spMk id="6" creationId="{32FE61B2-A740-1B54-8970-DE5A3388F219}"/>
          </ac:spMkLst>
        </pc:spChg>
        <pc:spChg chg="add del mod ord">
          <ac:chgData name="TANMAY ARORA" userId="S::tanmay.2125csai1016@kiet.edu::3a452a71-9a96-4894-84c3-25948d56650e" providerId="AD" clId="Web-{12976FA1-EFB3-9CF2-6562-2E975906A217}" dt="2024-09-19T19:42:10.920" v="18"/>
          <ac:spMkLst>
            <pc:docMk/>
            <pc:sldMk cId="2894609002" sldId="272"/>
            <ac:spMk id="7" creationId="{73BEB0BB-0EA0-EA1C-EAE5-82EAA4E5991E}"/>
          </ac:spMkLst>
        </pc:spChg>
        <pc:spChg chg="add mod">
          <ac:chgData name="TANMAY ARORA" userId="S::tanmay.2125csai1016@kiet.edu::3a452a71-9a96-4894-84c3-25948d56650e" providerId="AD" clId="Web-{12976FA1-EFB3-9CF2-6562-2E975906A217}" dt="2024-09-19T19:59:37.504" v="79" actId="1076"/>
          <ac:spMkLst>
            <pc:docMk/>
            <pc:sldMk cId="2894609002" sldId="272"/>
            <ac:spMk id="8" creationId="{BE143CA1-25B4-87A0-1767-12320DF97AB7}"/>
          </ac:spMkLst>
        </pc:spChg>
        <pc:spChg chg="add mod">
          <ac:chgData name="TANMAY ARORA" userId="S::tanmay.2125csai1016@kiet.edu::3a452a71-9a96-4894-84c3-25948d56650e" providerId="AD" clId="Web-{12976FA1-EFB3-9CF2-6562-2E975906A217}" dt="2024-09-19T20:00:14.552" v="83" actId="1076"/>
          <ac:spMkLst>
            <pc:docMk/>
            <pc:sldMk cId="2894609002" sldId="272"/>
            <ac:spMk id="9" creationId="{DEF27502-20E7-3568-6556-0ED34FE525DF}"/>
          </ac:spMkLst>
        </pc:spChg>
        <pc:spChg chg="add del mod">
          <ac:chgData name="TANMAY ARORA" userId="S::tanmay.2125csai1016@kiet.edu::3a452a71-9a96-4894-84c3-25948d56650e" providerId="AD" clId="Web-{12976FA1-EFB3-9CF2-6562-2E975906A217}" dt="2024-09-19T20:01:33.820" v="90"/>
          <ac:spMkLst>
            <pc:docMk/>
            <pc:sldMk cId="2894609002" sldId="272"/>
            <ac:spMk id="10" creationId="{BD88ECC3-D234-9644-688D-2258E063F35A}"/>
          </ac:spMkLst>
        </pc:spChg>
        <pc:spChg chg="add mod">
          <ac:chgData name="TANMAY ARORA" userId="S::tanmay.2125csai1016@kiet.edu::3a452a71-9a96-4894-84c3-25948d56650e" providerId="AD" clId="Web-{12976FA1-EFB3-9CF2-6562-2E975906A217}" dt="2024-09-19T20:04:29.919" v="119" actId="1076"/>
          <ac:spMkLst>
            <pc:docMk/>
            <pc:sldMk cId="2894609002" sldId="272"/>
            <ac:spMk id="11" creationId="{62745DFA-C13C-C6DC-943A-6B8A135465CB}"/>
          </ac:spMkLst>
        </pc:spChg>
        <pc:spChg chg="add del mod">
          <ac:chgData name="TANMAY ARORA" userId="S::tanmay.2125csai1016@kiet.edu::3a452a71-9a96-4894-84c3-25948d56650e" providerId="AD" clId="Web-{12976FA1-EFB3-9CF2-6562-2E975906A217}" dt="2024-09-19T20:02:02.899" v="99"/>
          <ac:spMkLst>
            <pc:docMk/>
            <pc:sldMk cId="2894609002" sldId="272"/>
            <ac:spMk id="12" creationId="{0CB68CC1-AD81-2D8A-FE4C-400934A3F08C}"/>
          </ac:spMkLst>
        </pc:spChg>
        <pc:spChg chg="add del mod">
          <ac:chgData name="TANMAY ARORA" userId="S::tanmay.2125csai1016@kiet.edu::3a452a71-9a96-4894-84c3-25948d56650e" providerId="AD" clId="Web-{12976FA1-EFB3-9CF2-6562-2E975906A217}" dt="2024-09-19T20:02:18.040" v="101"/>
          <ac:spMkLst>
            <pc:docMk/>
            <pc:sldMk cId="2894609002" sldId="272"/>
            <ac:spMk id="115" creationId="{1DD79D96-5090-5E30-AB61-18F3676361DC}"/>
          </ac:spMkLst>
        </pc:spChg>
        <pc:spChg chg="add del mod">
          <ac:chgData name="TANMAY ARORA" userId="S::tanmay.2125csai1016@kiet.edu::3a452a71-9a96-4894-84c3-25948d56650e" providerId="AD" clId="Web-{12976FA1-EFB3-9CF2-6562-2E975906A217}" dt="2024-09-19T20:03:01.322" v="110"/>
          <ac:spMkLst>
            <pc:docMk/>
            <pc:sldMk cId="2894609002" sldId="272"/>
            <ac:spMk id="239" creationId="{C800D537-BB08-200D-9F02-857853A933FC}"/>
          </ac:spMkLst>
        </pc:spChg>
        <pc:graphicFrameChg chg="add mod ord modGraphic">
          <ac:chgData name="TANMAY ARORA" userId="S::tanmay.2125csai1016@kiet.edu::3a452a71-9a96-4894-84c3-25948d56650e" providerId="AD" clId="Web-{12976FA1-EFB3-9CF2-6562-2E975906A217}" dt="2024-09-19T20:04:00.902" v="117" actId="1076"/>
          <ac:graphicFrameMkLst>
            <pc:docMk/>
            <pc:sldMk cId="2894609002" sldId="272"/>
            <ac:graphicFrameMk id="15" creationId="{BECBFD5F-DA9B-BBAF-BCAF-F570C824E96A}"/>
          </ac:graphicFrameMkLst>
        </pc:graphicFrameChg>
        <pc:graphicFrameChg chg="add del mod ord modGraphic">
          <ac:chgData name="TANMAY ARORA" userId="S::tanmay.2125csai1016@kiet.edu::3a452a71-9a96-4894-84c3-25948d56650e" providerId="AD" clId="Web-{12976FA1-EFB3-9CF2-6562-2E975906A217}" dt="2024-09-19T20:02:06.461" v="100"/>
          <ac:graphicFrameMkLst>
            <pc:docMk/>
            <pc:sldMk cId="2894609002" sldId="272"/>
            <ac:graphicFrameMk id="106" creationId="{D88137C9-7899-BAFA-D4CA-7AB22B2EE0D1}"/>
          </ac:graphicFrameMkLst>
        </pc:graphicFrameChg>
        <pc:graphicFrameChg chg="add del mod ord modGraphic">
          <ac:chgData name="TANMAY ARORA" userId="S::tanmay.2125csai1016@kiet.edu::3a452a71-9a96-4894-84c3-25948d56650e" providerId="AD" clId="Web-{12976FA1-EFB3-9CF2-6562-2E975906A217}" dt="2024-09-19T20:04:03.512" v="118" actId="1076"/>
          <ac:graphicFrameMkLst>
            <pc:docMk/>
            <pc:sldMk cId="2894609002" sldId="272"/>
            <ac:graphicFrameMk id="128" creationId="{3106A246-BD0E-B6E3-5C4A-87EAD1A1C544}"/>
          </ac:graphicFrameMkLst>
        </pc:graphicFrameChg>
        <pc:picChg chg="add del mod">
          <ac:chgData name="TANMAY ARORA" userId="S::tanmay.2125csai1016@kiet.edu::3a452a71-9a96-4894-84c3-25948d56650e" providerId="AD" clId="Web-{12976FA1-EFB3-9CF2-6562-2E975906A217}" dt="2024-09-19T19:56:21.919" v="58"/>
          <ac:picMkLst>
            <pc:docMk/>
            <pc:sldMk cId="2894609002" sldId="272"/>
            <ac:picMk id="13" creationId="{19E23AAD-AAE6-DFB3-4A2D-1F81933D991B}"/>
          </ac:picMkLst>
        </pc:picChg>
        <pc:picChg chg="add del mod">
          <ac:chgData name="TANMAY ARORA" userId="S::tanmay.2125csai1016@kiet.edu::3a452a71-9a96-4894-84c3-25948d56650e" providerId="AD" clId="Web-{12976FA1-EFB3-9CF2-6562-2E975906A217}" dt="2024-09-19T19:57:18.343" v="61"/>
          <ac:picMkLst>
            <pc:docMk/>
            <pc:sldMk cId="2894609002" sldId="272"/>
            <ac:picMk id="14" creationId="{065FBB7A-C045-C708-C7DF-BFF5C4C9DC9B}"/>
          </ac:picMkLst>
        </pc:picChg>
      </pc:sldChg>
      <pc:sldChg chg="addSp delSp modSp new mod setBg">
        <pc:chgData name="TANMAY ARORA" userId="S::tanmay.2125csai1016@kiet.edu::3a452a71-9a96-4894-84c3-25948d56650e" providerId="AD" clId="Web-{12976FA1-EFB3-9CF2-6562-2E975906A217}" dt="2024-09-19T20:11:05.838" v="131" actId="1076"/>
        <pc:sldMkLst>
          <pc:docMk/>
          <pc:sldMk cId="2226788070" sldId="273"/>
        </pc:sldMkLst>
        <pc:spChg chg="add del">
          <ac:chgData name="TANMAY ARORA" userId="S::tanmay.2125csai1016@kiet.edu::3a452a71-9a96-4894-84c3-25948d56650e" providerId="AD" clId="Web-{12976FA1-EFB3-9CF2-6562-2E975906A217}" dt="2024-09-19T20:10:43.618" v="127"/>
          <ac:spMkLst>
            <pc:docMk/>
            <pc:sldMk cId="2226788070" sldId="273"/>
            <ac:spMk id="7" creationId="{ED55A19D-297C-4231-AD1F-08EF9B4AA8F4}"/>
          </ac:spMkLst>
        </pc:spChg>
        <pc:spChg chg="add del">
          <ac:chgData name="TANMAY ARORA" userId="S::tanmay.2125csai1016@kiet.edu::3a452a71-9a96-4894-84c3-25948d56650e" providerId="AD" clId="Web-{12976FA1-EFB3-9CF2-6562-2E975906A217}" dt="2024-09-19T20:10:43.618" v="127"/>
          <ac:spMkLst>
            <pc:docMk/>
            <pc:sldMk cId="2226788070" sldId="273"/>
            <ac:spMk id="9" creationId="{EBAB6C56-3D38-4923-996E-BD474BBB91E9}"/>
          </ac:spMkLst>
        </pc:spChg>
        <pc:spChg chg="add del">
          <ac:chgData name="TANMAY ARORA" userId="S::tanmay.2125csai1016@kiet.edu::3a452a71-9a96-4894-84c3-25948d56650e" providerId="AD" clId="Web-{12976FA1-EFB3-9CF2-6562-2E975906A217}" dt="2024-09-19T20:10:43.618" v="127"/>
          <ac:spMkLst>
            <pc:docMk/>
            <pc:sldMk cId="2226788070" sldId="273"/>
            <ac:spMk id="11" creationId="{20CD21DB-082D-417D-A5AB-FC838AF9D944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10:43.634" v="128"/>
          <ac:spMkLst>
            <pc:docMk/>
            <pc:sldMk cId="2226788070" sldId="273"/>
            <ac:spMk id="13" creationId="{3783CA14-24A1-485C-8B30-D6A5D87987AD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10:43.634" v="128"/>
          <ac:spMkLst>
            <pc:docMk/>
            <pc:sldMk cId="2226788070" sldId="273"/>
            <ac:spMk id="14" creationId="{F3060C83-F051-4F0E-ABAD-AA0DFC48B218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10:43.634" v="128"/>
          <ac:spMkLst>
            <pc:docMk/>
            <pc:sldMk cId="2226788070" sldId="273"/>
            <ac:spMk id="15" creationId="{9A97C86A-04D6-40F7-AE84-31AB43E6A846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10:43.634" v="128"/>
          <ac:spMkLst>
            <pc:docMk/>
            <pc:sldMk cId="2226788070" sldId="273"/>
            <ac:spMk id="16" creationId="{83C98ABE-055B-441F-B07E-44F97F083C39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10:43.634" v="128"/>
          <ac:spMkLst>
            <pc:docMk/>
            <pc:sldMk cId="2226788070" sldId="273"/>
            <ac:spMk id="17" creationId="{FF9F2414-84E8-453E-B1F3-389FDE8192D9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10:43.634" v="128"/>
          <ac:spMkLst>
            <pc:docMk/>
            <pc:sldMk cId="2226788070" sldId="273"/>
            <ac:spMk id="18" creationId="{29FDB030-9B49-4CED-8CCD-4D99382388AC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10:43.634" v="128"/>
          <ac:spMkLst>
            <pc:docMk/>
            <pc:sldMk cId="2226788070" sldId="273"/>
            <ac:spMk id="19" creationId="{3ECA69A1-7536-43AC-85EF-C7106179F5ED}"/>
          </ac:spMkLst>
        </pc:spChg>
        <pc:picChg chg="add mod">
          <ac:chgData name="TANMAY ARORA" userId="S::tanmay.2125csai1016@kiet.edu::3a452a71-9a96-4894-84c3-25948d56650e" providerId="AD" clId="Web-{12976FA1-EFB3-9CF2-6562-2E975906A217}" dt="2024-09-19T20:11:05.838" v="131" actId="1076"/>
          <ac:picMkLst>
            <pc:docMk/>
            <pc:sldMk cId="2226788070" sldId="273"/>
            <ac:picMk id="2" creationId="{CAECC41C-C197-5D25-6592-C72819823D01}"/>
          </ac:picMkLst>
        </pc:picChg>
      </pc:sldChg>
      <pc:sldChg chg="addSp modSp new mod setBg">
        <pc:chgData name="TANMAY ARORA" userId="S::tanmay.2125csai1016@kiet.edu::3a452a71-9a96-4894-84c3-25948d56650e" providerId="AD" clId="Web-{12976FA1-EFB3-9CF2-6562-2E975906A217}" dt="2024-09-19T20:23:16.908" v="169" actId="1076"/>
        <pc:sldMkLst>
          <pc:docMk/>
          <pc:sldMk cId="150896931" sldId="274"/>
        </pc:sldMkLst>
        <pc:spChg chg="add mod">
          <ac:chgData name="TANMAY ARORA" userId="S::tanmay.2125csai1016@kiet.edu::3a452a71-9a96-4894-84c3-25948d56650e" providerId="AD" clId="Web-{12976FA1-EFB3-9CF2-6562-2E975906A217}" dt="2024-09-19T20:23:16.908" v="169" actId="1076"/>
          <ac:spMkLst>
            <pc:docMk/>
            <pc:sldMk cId="150896931" sldId="274"/>
            <ac:spMk id="2" creationId="{9864898E-8B4E-5E69-2D1B-7429365D7E31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20:06.199" v="164"/>
          <ac:spMkLst>
            <pc:docMk/>
            <pc:sldMk cId="150896931" sldId="274"/>
            <ac:spMk id="9" creationId="{4D4677D2-D5AC-4CF9-9EED-2B89D0A1C212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20:06.199" v="164"/>
          <ac:spMkLst>
            <pc:docMk/>
            <pc:sldMk cId="150896931" sldId="274"/>
            <ac:spMk id="11" creationId="{AF695F69-7001-421E-98A8-E74156934A51}"/>
          </ac:spMkLst>
        </pc:spChg>
        <pc:picChg chg="add mod">
          <ac:chgData name="TANMAY ARORA" userId="S::tanmay.2125csai1016@kiet.edu::3a452a71-9a96-4894-84c3-25948d56650e" providerId="AD" clId="Web-{12976FA1-EFB3-9CF2-6562-2E975906A217}" dt="2024-09-19T20:20:06.199" v="164"/>
          <ac:picMkLst>
            <pc:docMk/>
            <pc:sldMk cId="150896931" sldId="274"/>
            <ac:picMk id="3" creationId="{532FACC5-B7EF-18AE-1459-46E5C56D5FEB}"/>
          </ac:picMkLst>
        </pc:picChg>
        <pc:picChg chg="add mod ord">
          <ac:chgData name="TANMAY ARORA" userId="S::tanmay.2125csai1016@kiet.edu::3a452a71-9a96-4894-84c3-25948d56650e" providerId="AD" clId="Web-{12976FA1-EFB3-9CF2-6562-2E975906A217}" dt="2024-09-19T20:20:06.199" v="164"/>
          <ac:picMkLst>
            <pc:docMk/>
            <pc:sldMk cId="150896931" sldId="274"/>
            <ac:picMk id="4" creationId="{8C3F4E49-AED0-1370-FD03-4A50A9ADA15B}"/>
          </ac:picMkLst>
        </pc:picChg>
      </pc:sldChg>
      <pc:sldChg chg="addSp delSp modSp new mod setBg modClrScheme chgLayout">
        <pc:chgData name="TANMAY ARORA" userId="S::tanmay.2125csai1016@kiet.edu::3a452a71-9a96-4894-84c3-25948d56650e" providerId="AD" clId="Web-{12976FA1-EFB3-9CF2-6562-2E975906A217}" dt="2024-09-19T20:50:32.291" v="187" actId="20577"/>
        <pc:sldMkLst>
          <pc:docMk/>
          <pc:sldMk cId="739129317" sldId="275"/>
        </pc:sldMkLst>
        <pc:spChg chg="mod ord">
          <ac:chgData name="TANMAY ARORA" userId="S::tanmay.2125csai1016@kiet.edu::3a452a71-9a96-4894-84c3-25948d56650e" providerId="AD" clId="Web-{12976FA1-EFB3-9CF2-6562-2E975906A217}" dt="2024-09-19T20:50:32.291" v="187" actId="20577"/>
          <ac:spMkLst>
            <pc:docMk/>
            <pc:sldMk cId="739129317" sldId="275"/>
            <ac:spMk id="2" creationId="{30D02D52-C408-1416-5E05-71FAF78CAA82}"/>
          </ac:spMkLst>
        </pc:spChg>
        <pc:spChg chg="del">
          <ac:chgData name="TANMAY ARORA" userId="S::tanmay.2125csai1016@kiet.edu::3a452a71-9a96-4894-84c3-25948d56650e" providerId="AD" clId="Web-{12976FA1-EFB3-9CF2-6562-2E975906A217}" dt="2024-09-19T20:48:16.938" v="171"/>
          <ac:spMkLst>
            <pc:docMk/>
            <pc:sldMk cId="739129317" sldId="275"/>
            <ac:spMk id="3" creationId="{A245055D-43A8-A67D-FEB4-6CD1C517CE57}"/>
          </ac:spMkLst>
        </pc:spChg>
        <pc:spChg chg="del">
          <ac:chgData name="TANMAY ARORA" userId="S::tanmay.2125csai1016@kiet.edu::3a452a71-9a96-4894-84c3-25948d56650e" providerId="AD" clId="Web-{12976FA1-EFB3-9CF2-6562-2E975906A217}" dt="2024-09-19T20:48:16.938" v="171"/>
          <ac:spMkLst>
            <pc:docMk/>
            <pc:sldMk cId="739129317" sldId="275"/>
            <ac:spMk id="4" creationId="{5B34C039-DD10-B048-8965-3E0BA45FC441}"/>
          </ac:spMkLst>
        </pc:spChg>
        <pc:spChg chg="del">
          <ac:chgData name="TANMAY ARORA" userId="S::tanmay.2125csai1016@kiet.edu::3a452a71-9a96-4894-84c3-25948d56650e" providerId="AD" clId="Web-{12976FA1-EFB3-9CF2-6562-2E975906A217}" dt="2024-09-19T20:48:16.938" v="171"/>
          <ac:spMkLst>
            <pc:docMk/>
            <pc:sldMk cId="739129317" sldId="275"/>
            <ac:spMk id="5" creationId="{9A8F711B-B7F9-399C-3775-F6F00F950E4D}"/>
          </ac:spMkLst>
        </pc:spChg>
        <pc:spChg chg="del">
          <ac:chgData name="TANMAY ARORA" userId="S::tanmay.2125csai1016@kiet.edu::3a452a71-9a96-4894-84c3-25948d56650e" providerId="AD" clId="Web-{12976FA1-EFB3-9CF2-6562-2E975906A217}" dt="2024-09-19T20:48:16.938" v="171"/>
          <ac:spMkLst>
            <pc:docMk/>
            <pc:sldMk cId="739129317" sldId="275"/>
            <ac:spMk id="6" creationId="{EAC7ED3C-3978-62DF-B05B-1F79EBD0A1ED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50:10.650" v="185"/>
          <ac:spMkLst>
            <pc:docMk/>
            <pc:sldMk cId="739129317" sldId="275"/>
            <ac:spMk id="14" creationId="{533BF18B-C8A1-400D-BBBD-6103EC90FE1A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50:10.650" v="185"/>
          <ac:spMkLst>
            <pc:docMk/>
            <pc:sldMk cId="739129317" sldId="275"/>
            <ac:spMk id="16" creationId="{99413ED5-9ED4-4772-BCE4-2BCAE6B12E35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50:10.650" v="185"/>
          <ac:spMkLst>
            <pc:docMk/>
            <pc:sldMk cId="739129317" sldId="275"/>
            <ac:spMk id="18" creationId="{04357C93-F0CB-4A1C-8F77-4E9063789819}"/>
          </ac:spMkLst>
        </pc:spChg>
        <pc:spChg chg="add">
          <ac:chgData name="TANMAY ARORA" userId="S::tanmay.2125csai1016@kiet.edu::3a452a71-9a96-4894-84c3-25948d56650e" providerId="AD" clId="Web-{12976FA1-EFB3-9CF2-6562-2E975906A217}" dt="2024-09-19T20:50:10.650" v="185"/>
          <ac:spMkLst>
            <pc:docMk/>
            <pc:sldMk cId="739129317" sldId="275"/>
            <ac:spMk id="20" creationId="{90F533E9-6690-41A8-A372-4C6C622D028D}"/>
          </ac:spMkLst>
        </pc:spChg>
        <pc:picChg chg="add mod ord">
          <ac:chgData name="TANMAY ARORA" userId="S::tanmay.2125csai1016@kiet.edu::3a452a71-9a96-4894-84c3-25948d56650e" providerId="AD" clId="Web-{12976FA1-EFB3-9CF2-6562-2E975906A217}" dt="2024-09-19T20:50:10.650" v="185"/>
          <ac:picMkLst>
            <pc:docMk/>
            <pc:sldMk cId="739129317" sldId="275"/>
            <ac:picMk id="7" creationId="{000CD6F9-CBEC-0E4B-AE5A-2CF18CC96098}"/>
          </ac:picMkLst>
        </pc:picChg>
        <pc:picChg chg="add mod">
          <ac:chgData name="TANMAY ARORA" userId="S::tanmay.2125csai1016@kiet.edu::3a452a71-9a96-4894-84c3-25948d56650e" providerId="AD" clId="Web-{12976FA1-EFB3-9CF2-6562-2E975906A217}" dt="2024-09-19T20:50:10.650" v="185"/>
          <ac:picMkLst>
            <pc:docMk/>
            <pc:sldMk cId="739129317" sldId="275"/>
            <ac:picMk id="8" creationId="{D07C4AEF-B2A5-689B-E959-C1060FAD90EE}"/>
          </ac:picMkLst>
        </pc:picChg>
        <pc:picChg chg="add mod">
          <ac:chgData name="TANMAY ARORA" userId="S::tanmay.2125csai1016@kiet.edu::3a452a71-9a96-4894-84c3-25948d56650e" providerId="AD" clId="Web-{12976FA1-EFB3-9CF2-6562-2E975906A217}" dt="2024-09-19T20:50:10.650" v="185"/>
          <ac:picMkLst>
            <pc:docMk/>
            <pc:sldMk cId="739129317" sldId="275"/>
            <ac:picMk id="9" creationId="{EBDD73DA-E047-72C4-802C-AE5BA3C31586}"/>
          </ac:picMkLst>
        </pc:picChg>
      </pc:sldChg>
    </pc:docChg>
  </pc:docChgLst>
  <pc:docChgLst>
    <pc:chgData name="TANMAY ARORA" userId="S::tanmay.2125csai1016@kiet.edu::3a452a71-9a96-4894-84c3-25948d56650e" providerId="AD" clId="Web-{E27C17D8-4576-343E-7B72-F0A8A83EB9A0}"/>
    <pc:docChg chg="addSld modSld">
      <pc:chgData name="TANMAY ARORA" userId="S::tanmay.2125csai1016@kiet.edu::3a452a71-9a96-4894-84c3-25948d56650e" providerId="AD" clId="Web-{E27C17D8-4576-343E-7B72-F0A8A83EB9A0}" dt="2024-03-19T17:39:12.903" v="8"/>
      <pc:docMkLst>
        <pc:docMk/>
      </pc:docMkLst>
      <pc:sldChg chg="addSp delSp modSp new mod setBg">
        <pc:chgData name="TANMAY ARORA" userId="S::tanmay.2125csai1016@kiet.edu::3a452a71-9a96-4894-84c3-25948d56650e" providerId="AD" clId="Web-{E27C17D8-4576-343E-7B72-F0A8A83EB9A0}" dt="2024-03-19T17:39:12.903" v="8"/>
        <pc:sldMkLst>
          <pc:docMk/>
          <pc:sldMk cId="1839684998" sldId="271"/>
        </pc:sldMkLst>
        <pc:picChg chg="add del">
          <ac:chgData name="TANMAY ARORA" userId="S::tanmay.2125csai1016@kiet.edu::3a452a71-9a96-4894-84c3-25948d56650e" providerId="AD" clId="Web-{E27C17D8-4576-343E-7B72-F0A8A83EB9A0}" dt="2024-03-19T17:38:32.917" v="2"/>
          <ac:picMkLst>
            <pc:docMk/>
            <pc:sldMk cId="1839684998" sldId="271"/>
            <ac:picMk id="5" creationId="{2F35C4F5-FC95-1E77-5697-6609D79A7C9D}"/>
          </ac:picMkLst>
        </pc:picChg>
        <pc:picChg chg="add ord">
          <ac:chgData name="TANMAY ARORA" userId="S::tanmay.2125csai1016@kiet.edu::3a452a71-9a96-4894-84c3-25948d56650e" providerId="AD" clId="Web-{E27C17D8-4576-343E-7B72-F0A8A83EB9A0}" dt="2024-03-19T17:39:12.903" v="8"/>
          <ac:picMkLst>
            <pc:docMk/>
            <pc:sldMk cId="1839684998" sldId="271"/>
            <ac:picMk id="7" creationId="{4D01D859-8758-529E-ABAA-BE0E33416F14}"/>
          </ac:picMkLst>
        </pc:picChg>
        <pc:picChg chg="add del">
          <ac:chgData name="TANMAY ARORA" userId="S::tanmay.2125csai1016@kiet.edu::3a452a71-9a96-4894-84c3-25948d56650e" providerId="AD" clId="Web-{E27C17D8-4576-343E-7B72-F0A8A83EB9A0}" dt="2024-03-19T17:38:50.340" v="6"/>
          <ac:picMkLst>
            <pc:docMk/>
            <pc:sldMk cId="1839684998" sldId="271"/>
            <ac:picMk id="9" creationId="{BF6F0EBA-171A-2559-049A-1914E6495351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52A97-C32F-4A37-A499-84B68A7CD0A7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60F74BD-E038-4EE2-96BC-F5AC72EEA5E7}">
      <dgm:prSet phldrT="[Text]" phldr="0"/>
      <dgm:spPr/>
      <dgm:t>
        <a:bodyPr/>
        <a:lstStyle/>
        <a:p>
          <a:pPr rtl="0"/>
          <a:r>
            <a:rPr lang="en-US" b="1"/>
            <a:t>Limited Independence</a:t>
          </a:r>
        </a:p>
      </dgm:t>
    </dgm:pt>
    <dgm:pt modelId="{3A534B98-F420-4318-AEE8-78FA18170D5C}" type="parTrans" cxnId="{1D8716D6-EC20-4B4E-9782-A66CFB13B551}">
      <dgm:prSet/>
      <dgm:spPr/>
      <dgm:t>
        <a:bodyPr/>
        <a:lstStyle/>
        <a:p>
          <a:endParaRPr lang="en-US"/>
        </a:p>
      </dgm:t>
    </dgm:pt>
    <dgm:pt modelId="{CD26A21B-C71C-42AC-8480-01F4D35A3263}" type="sibTrans" cxnId="{1D8716D6-EC20-4B4E-9782-A66CFB13B551}">
      <dgm:prSet/>
      <dgm:spPr/>
      <dgm:t>
        <a:bodyPr/>
        <a:lstStyle/>
        <a:p>
          <a:endParaRPr lang="en-US"/>
        </a:p>
      </dgm:t>
    </dgm:pt>
    <dgm:pt modelId="{DF94C252-87AD-4B94-BE42-D5D6CDC9C5DC}">
      <dgm:prSet phldrT="[Text]" phldr="0"/>
      <dgm:spPr/>
      <dgm:t>
        <a:bodyPr/>
        <a:lstStyle/>
        <a:p>
          <a:pPr rtl="0"/>
          <a:r>
            <a:rPr lang="en-US" b="1"/>
            <a:t>Safety Concerns</a:t>
          </a:r>
        </a:p>
      </dgm:t>
    </dgm:pt>
    <dgm:pt modelId="{953A853F-F816-437B-BEA2-E8DACE812113}" type="parTrans" cxnId="{D90E38F1-7BEE-4E4D-AECC-720622CDE6C0}">
      <dgm:prSet/>
      <dgm:spPr/>
      <dgm:t>
        <a:bodyPr/>
        <a:lstStyle/>
        <a:p>
          <a:endParaRPr lang="en-US"/>
        </a:p>
      </dgm:t>
    </dgm:pt>
    <dgm:pt modelId="{945B5B61-8D12-49E7-BE66-58FD7BEA02BA}" type="sibTrans" cxnId="{D90E38F1-7BEE-4E4D-AECC-720622CDE6C0}">
      <dgm:prSet/>
      <dgm:spPr/>
      <dgm:t>
        <a:bodyPr/>
        <a:lstStyle/>
        <a:p>
          <a:endParaRPr lang="en-US"/>
        </a:p>
      </dgm:t>
    </dgm:pt>
    <dgm:pt modelId="{38CFD68C-DAB3-450A-95EB-CBA0247AF753}">
      <dgm:prSet phldrT="[Text]" phldr="0"/>
      <dgm:spPr/>
      <dgm:t>
        <a:bodyPr/>
        <a:lstStyle/>
        <a:p>
          <a:pPr rtl="0"/>
          <a:r>
            <a:rPr lang="en-US" b="1"/>
            <a:t>Information </a:t>
          </a:r>
          <a:r>
            <a:rPr lang="en-US" b="1">
              <a:latin typeface="Calibri Light" panose="020F0302020204030204"/>
            </a:rPr>
            <a:t>Accessibility</a:t>
          </a:r>
          <a:endParaRPr lang="en-US" b="1"/>
        </a:p>
      </dgm:t>
    </dgm:pt>
    <dgm:pt modelId="{A95D8F85-9DDA-4FBF-9C87-67FA86850A83}" type="parTrans" cxnId="{963123FE-744E-4181-B9AA-80088541C1C6}">
      <dgm:prSet/>
      <dgm:spPr/>
      <dgm:t>
        <a:bodyPr/>
        <a:lstStyle/>
        <a:p>
          <a:endParaRPr lang="en-US"/>
        </a:p>
      </dgm:t>
    </dgm:pt>
    <dgm:pt modelId="{DEE56FDF-59DE-4D74-950C-68527F6A973D}" type="sibTrans" cxnId="{963123FE-744E-4181-B9AA-80088541C1C6}">
      <dgm:prSet/>
      <dgm:spPr/>
      <dgm:t>
        <a:bodyPr/>
        <a:lstStyle/>
        <a:p>
          <a:endParaRPr lang="en-US"/>
        </a:p>
      </dgm:t>
    </dgm:pt>
    <dgm:pt modelId="{E0CD2503-C325-4135-AFBE-062F41D1D67A}">
      <dgm:prSet phldrT="[Text]" phldr="0"/>
      <dgm:spPr/>
      <dgm:t>
        <a:bodyPr/>
        <a:lstStyle/>
        <a:p>
          <a:pPr rtl="0"/>
          <a:r>
            <a:rPr lang="en-US" b="1"/>
            <a:t>Financial Constraints</a:t>
          </a:r>
        </a:p>
      </dgm:t>
    </dgm:pt>
    <dgm:pt modelId="{A05E7635-6D45-4554-B8E9-17120C5993CD}" type="parTrans" cxnId="{A6A0DFBE-DE89-4D8D-B5C8-AC5A277F87CD}">
      <dgm:prSet/>
      <dgm:spPr/>
      <dgm:t>
        <a:bodyPr/>
        <a:lstStyle/>
        <a:p>
          <a:endParaRPr lang="en-US"/>
        </a:p>
      </dgm:t>
    </dgm:pt>
    <dgm:pt modelId="{C45F4F0C-6378-4E61-BEC7-FDA3EC2314E4}" type="sibTrans" cxnId="{A6A0DFBE-DE89-4D8D-B5C8-AC5A277F87CD}">
      <dgm:prSet/>
      <dgm:spPr/>
      <dgm:t>
        <a:bodyPr/>
        <a:lstStyle/>
        <a:p>
          <a:endParaRPr lang="en-US"/>
        </a:p>
      </dgm:t>
    </dgm:pt>
    <dgm:pt modelId="{7B18D659-344D-4367-841D-52344A24AB14}">
      <dgm:prSet phldrT="[Text]" phldr="0"/>
      <dgm:spPr/>
      <dgm:t>
        <a:bodyPr/>
        <a:lstStyle/>
        <a:p>
          <a:pPr rtl="0"/>
          <a:r>
            <a:rPr lang="en-US" b="1"/>
            <a:t>Technology Barriers</a:t>
          </a:r>
        </a:p>
      </dgm:t>
    </dgm:pt>
    <dgm:pt modelId="{CD63F04A-9188-46E1-BB1F-61006F7BD3F0}" type="parTrans" cxnId="{418DAC7F-3F6F-4A7C-8BC1-A02D02EFA719}">
      <dgm:prSet/>
      <dgm:spPr/>
      <dgm:t>
        <a:bodyPr/>
        <a:lstStyle/>
        <a:p>
          <a:endParaRPr lang="en-US"/>
        </a:p>
      </dgm:t>
    </dgm:pt>
    <dgm:pt modelId="{973A7DF8-2095-4372-8933-40353051B57F}" type="sibTrans" cxnId="{418DAC7F-3F6F-4A7C-8BC1-A02D02EFA719}">
      <dgm:prSet/>
      <dgm:spPr/>
      <dgm:t>
        <a:bodyPr/>
        <a:lstStyle/>
        <a:p>
          <a:endParaRPr lang="en-US"/>
        </a:p>
      </dgm:t>
    </dgm:pt>
    <dgm:pt modelId="{7892C698-F176-41AA-A03F-C26AB5AE439C}" type="pres">
      <dgm:prSet presAssocID="{46252A97-C32F-4A37-A499-84B68A7CD0A7}" presName="vert0" presStyleCnt="0">
        <dgm:presLayoutVars>
          <dgm:dir/>
          <dgm:animOne val="branch"/>
          <dgm:animLvl val="lvl"/>
        </dgm:presLayoutVars>
      </dgm:prSet>
      <dgm:spPr/>
    </dgm:pt>
    <dgm:pt modelId="{76B7B504-7EE8-4220-85C1-58A61D4E0F50}" type="pres">
      <dgm:prSet presAssocID="{360F74BD-E038-4EE2-96BC-F5AC72EEA5E7}" presName="thickLine" presStyleLbl="alignNode1" presStyleIdx="0" presStyleCnt="5"/>
      <dgm:spPr/>
    </dgm:pt>
    <dgm:pt modelId="{FD8DD7DA-D232-46A6-B3A0-AB3CACAC9900}" type="pres">
      <dgm:prSet presAssocID="{360F74BD-E038-4EE2-96BC-F5AC72EEA5E7}" presName="horz1" presStyleCnt="0"/>
      <dgm:spPr/>
    </dgm:pt>
    <dgm:pt modelId="{913B4F05-B5D7-4451-BE03-F51C175B862D}" type="pres">
      <dgm:prSet presAssocID="{360F74BD-E038-4EE2-96BC-F5AC72EEA5E7}" presName="tx1" presStyleLbl="revTx" presStyleIdx="0" presStyleCnt="5"/>
      <dgm:spPr/>
    </dgm:pt>
    <dgm:pt modelId="{BB3502F3-B5CE-4886-B8B6-883FE389F346}" type="pres">
      <dgm:prSet presAssocID="{360F74BD-E038-4EE2-96BC-F5AC72EEA5E7}" presName="vert1" presStyleCnt="0"/>
      <dgm:spPr/>
    </dgm:pt>
    <dgm:pt modelId="{88D0AC8E-BFEF-4B79-918D-A874A757CC43}" type="pres">
      <dgm:prSet presAssocID="{DF94C252-87AD-4B94-BE42-D5D6CDC9C5DC}" presName="thickLine" presStyleLbl="alignNode1" presStyleIdx="1" presStyleCnt="5"/>
      <dgm:spPr/>
    </dgm:pt>
    <dgm:pt modelId="{98A9B622-AA8A-432B-BC48-B61AA3EA1D00}" type="pres">
      <dgm:prSet presAssocID="{DF94C252-87AD-4B94-BE42-D5D6CDC9C5DC}" presName="horz1" presStyleCnt="0"/>
      <dgm:spPr/>
    </dgm:pt>
    <dgm:pt modelId="{96889DB2-D790-44C8-8E1B-082548976273}" type="pres">
      <dgm:prSet presAssocID="{DF94C252-87AD-4B94-BE42-D5D6CDC9C5DC}" presName="tx1" presStyleLbl="revTx" presStyleIdx="1" presStyleCnt="5"/>
      <dgm:spPr/>
    </dgm:pt>
    <dgm:pt modelId="{56AD1448-3090-4DCA-A4A8-FCDAC3465FE1}" type="pres">
      <dgm:prSet presAssocID="{DF94C252-87AD-4B94-BE42-D5D6CDC9C5DC}" presName="vert1" presStyleCnt="0"/>
      <dgm:spPr/>
    </dgm:pt>
    <dgm:pt modelId="{124D22A5-CCEB-4E84-8B23-CFD7DA1E4417}" type="pres">
      <dgm:prSet presAssocID="{38CFD68C-DAB3-450A-95EB-CBA0247AF753}" presName="thickLine" presStyleLbl="alignNode1" presStyleIdx="2" presStyleCnt="5"/>
      <dgm:spPr/>
    </dgm:pt>
    <dgm:pt modelId="{C7B7EFA8-D0A6-4F4A-9BBD-E076718E31B0}" type="pres">
      <dgm:prSet presAssocID="{38CFD68C-DAB3-450A-95EB-CBA0247AF753}" presName="horz1" presStyleCnt="0"/>
      <dgm:spPr/>
    </dgm:pt>
    <dgm:pt modelId="{E5356714-F98E-4E9B-8B9C-299867D57721}" type="pres">
      <dgm:prSet presAssocID="{38CFD68C-DAB3-450A-95EB-CBA0247AF753}" presName="tx1" presStyleLbl="revTx" presStyleIdx="2" presStyleCnt="5"/>
      <dgm:spPr/>
    </dgm:pt>
    <dgm:pt modelId="{525F98E7-62AD-4645-898B-BB279A9C5479}" type="pres">
      <dgm:prSet presAssocID="{38CFD68C-DAB3-450A-95EB-CBA0247AF753}" presName="vert1" presStyleCnt="0"/>
      <dgm:spPr/>
    </dgm:pt>
    <dgm:pt modelId="{0FCF75DF-8201-4859-BC4D-EF97D5E58495}" type="pres">
      <dgm:prSet presAssocID="{E0CD2503-C325-4135-AFBE-062F41D1D67A}" presName="thickLine" presStyleLbl="alignNode1" presStyleIdx="3" presStyleCnt="5"/>
      <dgm:spPr/>
    </dgm:pt>
    <dgm:pt modelId="{39695F2B-DDC8-4CE6-9CF4-F40D14FEAA71}" type="pres">
      <dgm:prSet presAssocID="{E0CD2503-C325-4135-AFBE-062F41D1D67A}" presName="horz1" presStyleCnt="0"/>
      <dgm:spPr/>
    </dgm:pt>
    <dgm:pt modelId="{0B0A8CBE-0886-4C66-9FC2-E191BA072C8A}" type="pres">
      <dgm:prSet presAssocID="{E0CD2503-C325-4135-AFBE-062F41D1D67A}" presName="tx1" presStyleLbl="revTx" presStyleIdx="3" presStyleCnt="5"/>
      <dgm:spPr/>
    </dgm:pt>
    <dgm:pt modelId="{644898A1-AE58-45E8-955F-D0D415A73F9C}" type="pres">
      <dgm:prSet presAssocID="{E0CD2503-C325-4135-AFBE-062F41D1D67A}" presName="vert1" presStyleCnt="0"/>
      <dgm:spPr/>
    </dgm:pt>
    <dgm:pt modelId="{922D8E10-82E2-46DF-ABF9-19BA4A833535}" type="pres">
      <dgm:prSet presAssocID="{7B18D659-344D-4367-841D-52344A24AB14}" presName="thickLine" presStyleLbl="alignNode1" presStyleIdx="4" presStyleCnt="5"/>
      <dgm:spPr/>
    </dgm:pt>
    <dgm:pt modelId="{92D6D9D1-3FC6-4436-BD07-0C96B8CF665C}" type="pres">
      <dgm:prSet presAssocID="{7B18D659-344D-4367-841D-52344A24AB14}" presName="horz1" presStyleCnt="0"/>
      <dgm:spPr/>
    </dgm:pt>
    <dgm:pt modelId="{4BE4AA55-1834-4A9E-89BD-D8C88E2ACBDE}" type="pres">
      <dgm:prSet presAssocID="{7B18D659-344D-4367-841D-52344A24AB14}" presName="tx1" presStyleLbl="revTx" presStyleIdx="4" presStyleCnt="5"/>
      <dgm:spPr/>
    </dgm:pt>
    <dgm:pt modelId="{0B74640E-34F7-4A25-A5CD-4C045501A90C}" type="pres">
      <dgm:prSet presAssocID="{7B18D659-344D-4367-841D-52344A24AB14}" presName="vert1" presStyleCnt="0"/>
      <dgm:spPr/>
    </dgm:pt>
  </dgm:ptLst>
  <dgm:cxnLst>
    <dgm:cxn modelId="{BAE9193E-C30C-4154-96B4-0399AAF222F1}" type="presOf" srcId="{360F74BD-E038-4EE2-96BC-F5AC72EEA5E7}" destId="{913B4F05-B5D7-4451-BE03-F51C175B862D}" srcOrd="0" destOrd="0" presId="urn:microsoft.com/office/officeart/2008/layout/LinedList"/>
    <dgm:cxn modelId="{543F2449-6F47-4EC0-A969-F7151EB6FE91}" type="presOf" srcId="{E0CD2503-C325-4135-AFBE-062F41D1D67A}" destId="{0B0A8CBE-0886-4C66-9FC2-E191BA072C8A}" srcOrd="0" destOrd="0" presId="urn:microsoft.com/office/officeart/2008/layout/LinedList"/>
    <dgm:cxn modelId="{564C9269-CC38-44C1-969D-A15583C31F3F}" type="presOf" srcId="{7B18D659-344D-4367-841D-52344A24AB14}" destId="{4BE4AA55-1834-4A9E-89BD-D8C88E2ACBDE}" srcOrd="0" destOrd="0" presId="urn:microsoft.com/office/officeart/2008/layout/LinedList"/>
    <dgm:cxn modelId="{24D81056-8EF4-45DE-A67C-13550EFC15D9}" type="presOf" srcId="{46252A97-C32F-4A37-A499-84B68A7CD0A7}" destId="{7892C698-F176-41AA-A03F-C26AB5AE439C}" srcOrd="0" destOrd="0" presId="urn:microsoft.com/office/officeart/2008/layout/LinedList"/>
    <dgm:cxn modelId="{418DAC7F-3F6F-4A7C-8BC1-A02D02EFA719}" srcId="{46252A97-C32F-4A37-A499-84B68A7CD0A7}" destId="{7B18D659-344D-4367-841D-52344A24AB14}" srcOrd="4" destOrd="0" parTransId="{CD63F04A-9188-46E1-BB1F-61006F7BD3F0}" sibTransId="{973A7DF8-2095-4372-8933-40353051B57F}"/>
    <dgm:cxn modelId="{7177C080-2F56-4DB0-93E5-352DF893A1C6}" type="presOf" srcId="{38CFD68C-DAB3-450A-95EB-CBA0247AF753}" destId="{E5356714-F98E-4E9B-8B9C-299867D57721}" srcOrd="0" destOrd="0" presId="urn:microsoft.com/office/officeart/2008/layout/LinedList"/>
    <dgm:cxn modelId="{A6A0DFBE-DE89-4D8D-B5C8-AC5A277F87CD}" srcId="{46252A97-C32F-4A37-A499-84B68A7CD0A7}" destId="{E0CD2503-C325-4135-AFBE-062F41D1D67A}" srcOrd="3" destOrd="0" parTransId="{A05E7635-6D45-4554-B8E9-17120C5993CD}" sibTransId="{C45F4F0C-6378-4E61-BEC7-FDA3EC2314E4}"/>
    <dgm:cxn modelId="{1D8716D6-EC20-4B4E-9782-A66CFB13B551}" srcId="{46252A97-C32F-4A37-A499-84B68A7CD0A7}" destId="{360F74BD-E038-4EE2-96BC-F5AC72EEA5E7}" srcOrd="0" destOrd="0" parTransId="{3A534B98-F420-4318-AEE8-78FA18170D5C}" sibTransId="{CD26A21B-C71C-42AC-8480-01F4D35A3263}"/>
    <dgm:cxn modelId="{D90E38F1-7BEE-4E4D-AECC-720622CDE6C0}" srcId="{46252A97-C32F-4A37-A499-84B68A7CD0A7}" destId="{DF94C252-87AD-4B94-BE42-D5D6CDC9C5DC}" srcOrd="1" destOrd="0" parTransId="{953A853F-F816-437B-BEA2-E8DACE812113}" sibTransId="{945B5B61-8D12-49E7-BE66-58FD7BEA02BA}"/>
    <dgm:cxn modelId="{A6A8D2FD-47AF-4112-8870-94B9847F991E}" type="presOf" srcId="{DF94C252-87AD-4B94-BE42-D5D6CDC9C5DC}" destId="{96889DB2-D790-44C8-8E1B-082548976273}" srcOrd="0" destOrd="0" presId="urn:microsoft.com/office/officeart/2008/layout/LinedList"/>
    <dgm:cxn modelId="{963123FE-744E-4181-B9AA-80088541C1C6}" srcId="{46252A97-C32F-4A37-A499-84B68A7CD0A7}" destId="{38CFD68C-DAB3-450A-95EB-CBA0247AF753}" srcOrd="2" destOrd="0" parTransId="{A95D8F85-9DDA-4FBF-9C87-67FA86850A83}" sibTransId="{DEE56FDF-59DE-4D74-950C-68527F6A973D}"/>
    <dgm:cxn modelId="{94431A8B-D3B0-4803-AE72-675CB6E1192B}" type="presParOf" srcId="{7892C698-F176-41AA-A03F-C26AB5AE439C}" destId="{76B7B504-7EE8-4220-85C1-58A61D4E0F50}" srcOrd="0" destOrd="0" presId="urn:microsoft.com/office/officeart/2008/layout/LinedList"/>
    <dgm:cxn modelId="{C5AFE20E-5CD0-42EE-B824-4A9B2AD01BAE}" type="presParOf" srcId="{7892C698-F176-41AA-A03F-C26AB5AE439C}" destId="{FD8DD7DA-D232-46A6-B3A0-AB3CACAC9900}" srcOrd="1" destOrd="0" presId="urn:microsoft.com/office/officeart/2008/layout/LinedList"/>
    <dgm:cxn modelId="{E8AC0C63-BB62-4932-B62E-4B690E176615}" type="presParOf" srcId="{FD8DD7DA-D232-46A6-B3A0-AB3CACAC9900}" destId="{913B4F05-B5D7-4451-BE03-F51C175B862D}" srcOrd="0" destOrd="0" presId="urn:microsoft.com/office/officeart/2008/layout/LinedList"/>
    <dgm:cxn modelId="{EA618AA4-A504-48BE-B19E-58ACEF18D0ED}" type="presParOf" srcId="{FD8DD7DA-D232-46A6-B3A0-AB3CACAC9900}" destId="{BB3502F3-B5CE-4886-B8B6-883FE389F346}" srcOrd="1" destOrd="0" presId="urn:microsoft.com/office/officeart/2008/layout/LinedList"/>
    <dgm:cxn modelId="{E2CC64A4-5B28-4CFA-9AFD-2E8268DE2094}" type="presParOf" srcId="{7892C698-F176-41AA-A03F-C26AB5AE439C}" destId="{88D0AC8E-BFEF-4B79-918D-A874A757CC43}" srcOrd="2" destOrd="0" presId="urn:microsoft.com/office/officeart/2008/layout/LinedList"/>
    <dgm:cxn modelId="{BE23D5FC-488E-42BF-A6B4-CD3D45608D8B}" type="presParOf" srcId="{7892C698-F176-41AA-A03F-C26AB5AE439C}" destId="{98A9B622-AA8A-432B-BC48-B61AA3EA1D00}" srcOrd="3" destOrd="0" presId="urn:microsoft.com/office/officeart/2008/layout/LinedList"/>
    <dgm:cxn modelId="{927A5E83-87FD-4EF3-BEC8-DD4576645C8D}" type="presParOf" srcId="{98A9B622-AA8A-432B-BC48-B61AA3EA1D00}" destId="{96889DB2-D790-44C8-8E1B-082548976273}" srcOrd="0" destOrd="0" presId="urn:microsoft.com/office/officeart/2008/layout/LinedList"/>
    <dgm:cxn modelId="{C7F9117B-D615-47C9-9403-671BC675DBB9}" type="presParOf" srcId="{98A9B622-AA8A-432B-BC48-B61AA3EA1D00}" destId="{56AD1448-3090-4DCA-A4A8-FCDAC3465FE1}" srcOrd="1" destOrd="0" presId="urn:microsoft.com/office/officeart/2008/layout/LinedList"/>
    <dgm:cxn modelId="{676B930B-D076-465C-BCB2-8F683A2F9C13}" type="presParOf" srcId="{7892C698-F176-41AA-A03F-C26AB5AE439C}" destId="{124D22A5-CCEB-4E84-8B23-CFD7DA1E4417}" srcOrd="4" destOrd="0" presId="urn:microsoft.com/office/officeart/2008/layout/LinedList"/>
    <dgm:cxn modelId="{C6D146A5-79A0-48AE-95C5-76A9B3967093}" type="presParOf" srcId="{7892C698-F176-41AA-A03F-C26AB5AE439C}" destId="{C7B7EFA8-D0A6-4F4A-9BBD-E076718E31B0}" srcOrd="5" destOrd="0" presId="urn:microsoft.com/office/officeart/2008/layout/LinedList"/>
    <dgm:cxn modelId="{D9AB2140-0E0D-47CC-89DE-ADB4C0FD654A}" type="presParOf" srcId="{C7B7EFA8-D0A6-4F4A-9BBD-E076718E31B0}" destId="{E5356714-F98E-4E9B-8B9C-299867D57721}" srcOrd="0" destOrd="0" presId="urn:microsoft.com/office/officeart/2008/layout/LinedList"/>
    <dgm:cxn modelId="{201BBBF3-400F-4B4D-B5A4-5B92C1127004}" type="presParOf" srcId="{C7B7EFA8-D0A6-4F4A-9BBD-E076718E31B0}" destId="{525F98E7-62AD-4645-898B-BB279A9C5479}" srcOrd="1" destOrd="0" presId="urn:microsoft.com/office/officeart/2008/layout/LinedList"/>
    <dgm:cxn modelId="{AC2D8EE8-FF74-4F2A-A4E3-B7F641DF4CC4}" type="presParOf" srcId="{7892C698-F176-41AA-A03F-C26AB5AE439C}" destId="{0FCF75DF-8201-4859-BC4D-EF97D5E58495}" srcOrd="6" destOrd="0" presId="urn:microsoft.com/office/officeart/2008/layout/LinedList"/>
    <dgm:cxn modelId="{D0DBCD86-4A8A-4C7A-8BC1-879E7BBE9EC2}" type="presParOf" srcId="{7892C698-F176-41AA-A03F-C26AB5AE439C}" destId="{39695F2B-DDC8-4CE6-9CF4-F40D14FEAA71}" srcOrd="7" destOrd="0" presId="urn:microsoft.com/office/officeart/2008/layout/LinedList"/>
    <dgm:cxn modelId="{4E8DCC60-CFB7-4ADF-940A-A47F0E98C5CB}" type="presParOf" srcId="{39695F2B-DDC8-4CE6-9CF4-F40D14FEAA71}" destId="{0B0A8CBE-0886-4C66-9FC2-E191BA072C8A}" srcOrd="0" destOrd="0" presId="urn:microsoft.com/office/officeart/2008/layout/LinedList"/>
    <dgm:cxn modelId="{0BA381F3-B79F-47C4-A226-9F94E1F61A84}" type="presParOf" srcId="{39695F2B-DDC8-4CE6-9CF4-F40D14FEAA71}" destId="{644898A1-AE58-45E8-955F-D0D415A73F9C}" srcOrd="1" destOrd="0" presId="urn:microsoft.com/office/officeart/2008/layout/LinedList"/>
    <dgm:cxn modelId="{C2FAC14E-6EB9-452B-8093-CF181C7134A1}" type="presParOf" srcId="{7892C698-F176-41AA-A03F-C26AB5AE439C}" destId="{922D8E10-82E2-46DF-ABF9-19BA4A833535}" srcOrd="8" destOrd="0" presId="urn:microsoft.com/office/officeart/2008/layout/LinedList"/>
    <dgm:cxn modelId="{FE832A66-F39A-480F-91E2-BC0564D0320B}" type="presParOf" srcId="{7892C698-F176-41AA-A03F-C26AB5AE439C}" destId="{92D6D9D1-3FC6-4436-BD07-0C96B8CF665C}" srcOrd="9" destOrd="0" presId="urn:microsoft.com/office/officeart/2008/layout/LinedList"/>
    <dgm:cxn modelId="{6F264332-19AF-4E1F-8E2B-4B8CDC992598}" type="presParOf" srcId="{92D6D9D1-3FC6-4436-BD07-0C96B8CF665C}" destId="{4BE4AA55-1834-4A9E-89BD-D8C88E2ACBDE}" srcOrd="0" destOrd="0" presId="urn:microsoft.com/office/officeart/2008/layout/LinedList"/>
    <dgm:cxn modelId="{38274404-8E66-41A2-8D50-96F4EBB1AD47}" type="presParOf" srcId="{92D6D9D1-3FC6-4436-BD07-0C96B8CF665C}" destId="{0B74640E-34F7-4A25-A5CD-4C045501A9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B3E133-1CAF-44A8-8BCB-04853C988FE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52E08D7-1963-4205-9993-676FEB90403C}">
      <dgm:prSet phldr="0"/>
      <dgm:spPr/>
      <dgm:t>
        <a:bodyPr/>
        <a:lstStyle/>
        <a:p>
          <a:pPr>
            <a:defRPr cap="all"/>
          </a:pPr>
          <a:r>
            <a:rPr lang="en-US" dirty="0">
              <a:latin typeface="Calibri"/>
              <a:ea typeface="Calibri"/>
              <a:cs typeface="Calibri"/>
            </a:rPr>
            <a:t>Real-Time Product Detection</a:t>
          </a:r>
        </a:p>
      </dgm:t>
    </dgm:pt>
    <dgm:pt modelId="{C3D03558-C3B9-4565-977A-11E51912C05A}" type="parTrans" cxnId="{D66B6A26-AD7F-4710-822B-81CC23BDE53B}">
      <dgm:prSet/>
      <dgm:spPr/>
    </dgm:pt>
    <dgm:pt modelId="{96207018-53D1-4F6E-A1CC-EA783E412FC4}" type="sibTrans" cxnId="{D66B6A26-AD7F-4710-822B-81CC23BDE53B}">
      <dgm:prSet/>
      <dgm:spPr/>
      <dgm:t>
        <a:bodyPr/>
        <a:lstStyle/>
        <a:p>
          <a:endParaRPr lang="en-US"/>
        </a:p>
      </dgm:t>
    </dgm:pt>
    <dgm:pt modelId="{F34C009E-EABF-4CC8-877E-A59F56AA8C6C}">
      <dgm:prSet phldr="0"/>
      <dgm:spPr/>
      <dgm:t>
        <a:bodyPr/>
        <a:lstStyle/>
        <a:p>
          <a:pPr>
            <a:defRPr cap="all"/>
          </a:pPr>
          <a:r>
            <a:rPr lang="en-US" dirty="0">
              <a:latin typeface="Calibri"/>
              <a:ea typeface="Calibri"/>
              <a:cs typeface="Calibri"/>
            </a:rPr>
            <a:t>Brand Recognition</a:t>
          </a:r>
        </a:p>
      </dgm:t>
    </dgm:pt>
    <dgm:pt modelId="{E2A57583-AC95-4334-B354-E6134F73B5A9}" type="parTrans" cxnId="{0B24DF00-4B2D-494D-96FC-6FACF56CAABF}">
      <dgm:prSet/>
      <dgm:spPr/>
    </dgm:pt>
    <dgm:pt modelId="{B8B3FE78-C795-43B4-B5ED-03FD9E1195EF}" type="sibTrans" cxnId="{0B24DF00-4B2D-494D-96FC-6FACF56CAABF}">
      <dgm:prSet/>
      <dgm:spPr/>
      <dgm:t>
        <a:bodyPr/>
        <a:lstStyle/>
        <a:p>
          <a:endParaRPr lang="en-US"/>
        </a:p>
      </dgm:t>
    </dgm:pt>
    <dgm:pt modelId="{A3DBA442-B242-403B-9D1A-1EEF53496CC8}">
      <dgm:prSet phldr="0"/>
      <dgm:spPr/>
      <dgm:t>
        <a:bodyPr/>
        <a:lstStyle/>
        <a:p>
          <a:pPr>
            <a:defRPr cap="all"/>
          </a:pPr>
          <a:r>
            <a:rPr lang="en-US" dirty="0">
              <a:latin typeface="Calibri"/>
              <a:ea typeface="Calibri"/>
              <a:cs typeface="Calibri"/>
            </a:rPr>
            <a:t>Voice Feedback System</a:t>
          </a:r>
        </a:p>
      </dgm:t>
    </dgm:pt>
    <dgm:pt modelId="{1E0EE888-0089-4C7A-A6D0-BDBD5E52C334}" type="parTrans" cxnId="{87B805F5-D4B3-47C9-A41F-836DC609254F}">
      <dgm:prSet/>
      <dgm:spPr/>
    </dgm:pt>
    <dgm:pt modelId="{F85F1371-1041-48D2-826E-4DC6ED646F14}" type="sibTrans" cxnId="{87B805F5-D4B3-47C9-A41F-836DC609254F}">
      <dgm:prSet/>
      <dgm:spPr/>
      <dgm:t>
        <a:bodyPr/>
        <a:lstStyle/>
        <a:p>
          <a:endParaRPr lang="en-US"/>
        </a:p>
      </dgm:t>
    </dgm:pt>
    <dgm:pt modelId="{583C9126-00F7-4C27-B88A-D798CBA9118B}">
      <dgm:prSet phldr="0"/>
      <dgm:spPr/>
      <dgm:t>
        <a:bodyPr/>
        <a:lstStyle/>
        <a:p>
          <a:pPr>
            <a:defRPr cap="all"/>
          </a:pPr>
          <a:r>
            <a:rPr lang="en-US" dirty="0">
              <a:latin typeface="Calibri"/>
              <a:ea typeface="Calibri"/>
              <a:cs typeface="Calibri"/>
            </a:rPr>
            <a:t>Optimized for Cluttered Environments</a:t>
          </a:r>
        </a:p>
      </dgm:t>
    </dgm:pt>
    <dgm:pt modelId="{33D2D216-B96D-4AE9-9568-0A897801F4BC}" type="parTrans" cxnId="{14B9C736-E198-44C8-B896-5D1B8997C4DC}">
      <dgm:prSet/>
      <dgm:spPr/>
    </dgm:pt>
    <dgm:pt modelId="{387F7138-31AC-4152-8709-62BE90DDE9D3}" type="sibTrans" cxnId="{14B9C736-E198-44C8-B896-5D1B8997C4DC}">
      <dgm:prSet/>
      <dgm:spPr/>
      <dgm:t>
        <a:bodyPr/>
        <a:lstStyle/>
        <a:p>
          <a:endParaRPr lang="en-US"/>
        </a:p>
      </dgm:t>
    </dgm:pt>
    <dgm:pt modelId="{2D91F356-B93F-4EDE-971A-60EB2AFD48E0}">
      <dgm:prSet phldr="0"/>
      <dgm:spPr/>
      <dgm:t>
        <a:bodyPr/>
        <a:lstStyle/>
        <a:p>
          <a:pPr>
            <a:defRPr cap="all"/>
          </a:pPr>
          <a:r>
            <a:rPr lang="en-US">
              <a:latin typeface="Calibri"/>
              <a:ea typeface="Calibri"/>
              <a:cs typeface="Calibri"/>
            </a:rPr>
            <a:t>Lightweight and Fast Inference</a:t>
          </a:r>
        </a:p>
      </dgm:t>
    </dgm:pt>
    <dgm:pt modelId="{6ACFD005-A9B1-40C2-A7A7-CC21F9FB4202}" type="parTrans" cxnId="{8B64F42E-1A30-4AA9-ADA1-0AE2B74BF64C}">
      <dgm:prSet/>
      <dgm:spPr/>
    </dgm:pt>
    <dgm:pt modelId="{FAFE3D02-96AB-42E7-9319-B3A2184EFED8}" type="sibTrans" cxnId="{8B64F42E-1A30-4AA9-ADA1-0AE2B74BF64C}">
      <dgm:prSet/>
      <dgm:spPr/>
      <dgm:t>
        <a:bodyPr/>
        <a:lstStyle/>
        <a:p>
          <a:endParaRPr lang="en-US"/>
        </a:p>
      </dgm:t>
    </dgm:pt>
    <dgm:pt modelId="{81B30DD8-619C-4550-AFF4-3351B6CA080E}">
      <dgm:prSet phldr="0"/>
      <dgm:spPr/>
      <dgm:t>
        <a:bodyPr/>
        <a:lstStyle/>
        <a:p>
          <a:pPr>
            <a:defRPr cap="all"/>
          </a:pPr>
          <a:r>
            <a:rPr lang="en-US">
              <a:latin typeface="Calibri"/>
              <a:ea typeface="Calibri"/>
              <a:cs typeface="Calibri"/>
            </a:rPr>
            <a:t>Future-Ready Features</a:t>
          </a:r>
        </a:p>
      </dgm:t>
    </dgm:pt>
    <dgm:pt modelId="{01B7FB5A-E9D4-407D-B881-E47905A5474D}" type="parTrans" cxnId="{E69FD5BE-DE31-4A90-B30E-39362C6AD976}">
      <dgm:prSet/>
      <dgm:spPr/>
    </dgm:pt>
    <dgm:pt modelId="{50F450D3-CB25-42E6-92B0-26D9BA1EEBAE}" type="sibTrans" cxnId="{E69FD5BE-DE31-4A90-B30E-39362C6AD976}">
      <dgm:prSet/>
      <dgm:spPr/>
      <dgm:t>
        <a:bodyPr/>
        <a:lstStyle/>
        <a:p>
          <a:endParaRPr lang="en-US"/>
        </a:p>
      </dgm:t>
    </dgm:pt>
    <dgm:pt modelId="{A29B08F4-A87A-4813-815B-E91EE4259C78}" type="pres">
      <dgm:prSet presAssocID="{82B3E133-1CAF-44A8-8BCB-04853C988FEC}" presName="root" presStyleCnt="0">
        <dgm:presLayoutVars>
          <dgm:dir/>
          <dgm:resizeHandles val="exact"/>
        </dgm:presLayoutVars>
      </dgm:prSet>
      <dgm:spPr/>
    </dgm:pt>
    <dgm:pt modelId="{FE55FFE5-2058-4731-94E3-7822A277B086}" type="pres">
      <dgm:prSet presAssocID="{F52E08D7-1963-4205-9993-676FEB90403C}" presName="compNode" presStyleCnt="0"/>
      <dgm:spPr/>
    </dgm:pt>
    <dgm:pt modelId="{25A95D5E-6895-4F9B-95EF-562DB4F881C0}" type="pres">
      <dgm:prSet presAssocID="{F52E08D7-1963-4205-9993-676FEB90403C}" presName="iconBgRect" presStyleLbl="bgShp" presStyleIdx="0" presStyleCnt="6"/>
      <dgm:spPr/>
    </dgm:pt>
    <dgm:pt modelId="{A802D8E6-1A27-4277-A4E5-403B92CF0E90}" type="pres">
      <dgm:prSet presAssocID="{F52E08D7-1963-4205-9993-676FEB90403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7768D3C-3024-4ED2-A04F-871E9488757A}" type="pres">
      <dgm:prSet presAssocID="{F52E08D7-1963-4205-9993-676FEB90403C}" presName="spaceRect" presStyleCnt="0"/>
      <dgm:spPr/>
    </dgm:pt>
    <dgm:pt modelId="{804AECF6-A2DE-4BFF-862C-BF8B85E38BF9}" type="pres">
      <dgm:prSet presAssocID="{F52E08D7-1963-4205-9993-676FEB90403C}" presName="textRect" presStyleLbl="revTx" presStyleIdx="0" presStyleCnt="6">
        <dgm:presLayoutVars>
          <dgm:chMax val="1"/>
          <dgm:chPref val="1"/>
        </dgm:presLayoutVars>
      </dgm:prSet>
      <dgm:spPr/>
    </dgm:pt>
    <dgm:pt modelId="{6068DAF4-2605-48DC-B233-E35E2C196C66}" type="pres">
      <dgm:prSet presAssocID="{96207018-53D1-4F6E-A1CC-EA783E412FC4}" presName="sibTrans" presStyleCnt="0"/>
      <dgm:spPr/>
    </dgm:pt>
    <dgm:pt modelId="{AAE97A1C-B50F-4B51-8E98-3021A2786DDA}" type="pres">
      <dgm:prSet presAssocID="{F34C009E-EABF-4CC8-877E-A59F56AA8C6C}" presName="compNode" presStyleCnt="0"/>
      <dgm:spPr/>
    </dgm:pt>
    <dgm:pt modelId="{BD346A59-DDCA-4F2E-AB50-BE7A7F55BDA5}" type="pres">
      <dgm:prSet presAssocID="{F34C009E-EABF-4CC8-877E-A59F56AA8C6C}" presName="iconBgRect" presStyleLbl="bgShp" presStyleIdx="1" presStyleCnt="6"/>
      <dgm:spPr/>
    </dgm:pt>
    <dgm:pt modelId="{79F34470-A5CA-4B7F-BA0D-8B7C57F8176E}" type="pres">
      <dgm:prSet presAssocID="{F34C009E-EABF-4CC8-877E-A59F56AA8C6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4F615CCA-1089-4E99-97FD-47963114BEA6}" type="pres">
      <dgm:prSet presAssocID="{F34C009E-EABF-4CC8-877E-A59F56AA8C6C}" presName="spaceRect" presStyleCnt="0"/>
      <dgm:spPr/>
    </dgm:pt>
    <dgm:pt modelId="{15CF6364-F50F-4A07-AA5D-3B4D8F46F039}" type="pres">
      <dgm:prSet presAssocID="{F34C009E-EABF-4CC8-877E-A59F56AA8C6C}" presName="textRect" presStyleLbl="revTx" presStyleIdx="1" presStyleCnt="6">
        <dgm:presLayoutVars>
          <dgm:chMax val="1"/>
          <dgm:chPref val="1"/>
        </dgm:presLayoutVars>
      </dgm:prSet>
      <dgm:spPr/>
    </dgm:pt>
    <dgm:pt modelId="{44A75BF8-5CFC-4967-80F1-28EA3CE10A9A}" type="pres">
      <dgm:prSet presAssocID="{B8B3FE78-C795-43B4-B5ED-03FD9E1195EF}" presName="sibTrans" presStyleCnt="0"/>
      <dgm:spPr/>
    </dgm:pt>
    <dgm:pt modelId="{68FF1329-E0E6-47C3-A530-A4928BB2F0C0}" type="pres">
      <dgm:prSet presAssocID="{A3DBA442-B242-403B-9D1A-1EEF53496CC8}" presName="compNode" presStyleCnt="0"/>
      <dgm:spPr/>
    </dgm:pt>
    <dgm:pt modelId="{1C38F748-8686-4BAD-9661-BCA1CAE13E4E}" type="pres">
      <dgm:prSet presAssocID="{A3DBA442-B242-403B-9D1A-1EEF53496CC8}" presName="iconBgRect" presStyleLbl="bgShp" presStyleIdx="2" presStyleCnt="6"/>
      <dgm:spPr/>
    </dgm:pt>
    <dgm:pt modelId="{0D9DDE3E-3502-4563-99C8-237A263DF405}" type="pres">
      <dgm:prSet presAssocID="{A3DBA442-B242-403B-9D1A-1EEF53496CC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AE686E79-32EA-42DA-B16B-E7A98654B8A0}" type="pres">
      <dgm:prSet presAssocID="{A3DBA442-B242-403B-9D1A-1EEF53496CC8}" presName="spaceRect" presStyleCnt="0"/>
      <dgm:spPr/>
    </dgm:pt>
    <dgm:pt modelId="{25479A89-8AF5-4713-953A-676FF5C45076}" type="pres">
      <dgm:prSet presAssocID="{A3DBA442-B242-403B-9D1A-1EEF53496CC8}" presName="textRect" presStyleLbl="revTx" presStyleIdx="2" presStyleCnt="6">
        <dgm:presLayoutVars>
          <dgm:chMax val="1"/>
          <dgm:chPref val="1"/>
        </dgm:presLayoutVars>
      </dgm:prSet>
      <dgm:spPr/>
    </dgm:pt>
    <dgm:pt modelId="{F3E5B81D-BD03-4672-A950-F45F90B5C140}" type="pres">
      <dgm:prSet presAssocID="{F85F1371-1041-48D2-826E-4DC6ED646F14}" presName="sibTrans" presStyleCnt="0"/>
      <dgm:spPr/>
    </dgm:pt>
    <dgm:pt modelId="{062006A2-C4C4-418F-8F20-C63D89E12FA4}" type="pres">
      <dgm:prSet presAssocID="{583C9126-00F7-4C27-B88A-D798CBA9118B}" presName="compNode" presStyleCnt="0"/>
      <dgm:spPr/>
    </dgm:pt>
    <dgm:pt modelId="{7626ABA3-9D4F-4252-B4E6-8AD6A71FE779}" type="pres">
      <dgm:prSet presAssocID="{583C9126-00F7-4C27-B88A-D798CBA9118B}" presName="iconBgRect" presStyleLbl="bgShp" presStyleIdx="3" presStyleCnt="6"/>
      <dgm:spPr/>
    </dgm:pt>
    <dgm:pt modelId="{94FD0599-0252-4912-88A7-69BC4B816CFF}" type="pres">
      <dgm:prSet presAssocID="{583C9126-00F7-4C27-B88A-D798CBA9118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150BC9-9C96-46D0-9656-BFA18E7291F4}" type="pres">
      <dgm:prSet presAssocID="{583C9126-00F7-4C27-B88A-D798CBA9118B}" presName="spaceRect" presStyleCnt="0"/>
      <dgm:spPr/>
    </dgm:pt>
    <dgm:pt modelId="{F3309F04-B1D6-42E1-BA95-19CC89C304DD}" type="pres">
      <dgm:prSet presAssocID="{583C9126-00F7-4C27-B88A-D798CBA9118B}" presName="textRect" presStyleLbl="revTx" presStyleIdx="3" presStyleCnt="6">
        <dgm:presLayoutVars>
          <dgm:chMax val="1"/>
          <dgm:chPref val="1"/>
        </dgm:presLayoutVars>
      </dgm:prSet>
      <dgm:spPr/>
    </dgm:pt>
    <dgm:pt modelId="{B04756FE-148B-4209-8752-5B3554595D02}" type="pres">
      <dgm:prSet presAssocID="{387F7138-31AC-4152-8709-62BE90DDE9D3}" presName="sibTrans" presStyleCnt="0"/>
      <dgm:spPr/>
    </dgm:pt>
    <dgm:pt modelId="{8D6B5F0D-E8BE-4F8F-A170-D3D6AD7C4CE2}" type="pres">
      <dgm:prSet presAssocID="{2D91F356-B93F-4EDE-971A-60EB2AFD48E0}" presName="compNode" presStyleCnt="0"/>
      <dgm:spPr/>
    </dgm:pt>
    <dgm:pt modelId="{F1AEB71D-7BB8-495B-A44A-626444894D03}" type="pres">
      <dgm:prSet presAssocID="{2D91F356-B93F-4EDE-971A-60EB2AFD48E0}" presName="iconBgRect" presStyleLbl="bgShp" presStyleIdx="4" presStyleCnt="6"/>
      <dgm:spPr/>
    </dgm:pt>
    <dgm:pt modelId="{FDF74FFB-845A-44F1-A946-F99B38AB2A53}" type="pres">
      <dgm:prSet presAssocID="{2D91F356-B93F-4EDE-971A-60EB2AFD48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89A699E-732D-45CF-80EC-4D7A1651CB49}" type="pres">
      <dgm:prSet presAssocID="{2D91F356-B93F-4EDE-971A-60EB2AFD48E0}" presName="spaceRect" presStyleCnt="0"/>
      <dgm:spPr/>
    </dgm:pt>
    <dgm:pt modelId="{8588B4F7-905E-4E5E-B3D8-4F5E256CEA53}" type="pres">
      <dgm:prSet presAssocID="{2D91F356-B93F-4EDE-971A-60EB2AFD48E0}" presName="textRect" presStyleLbl="revTx" presStyleIdx="4" presStyleCnt="6">
        <dgm:presLayoutVars>
          <dgm:chMax val="1"/>
          <dgm:chPref val="1"/>
        </dgm:presLayoutVars>
      </dgm:prSet>
      <dgm:spPr/>
    </dgm:pt>
    <dgm:pt modelId="{9508F25C-C69B-4ED4-A4A0-955CCE0757F5}" type="pres">
      <dgm:prSet presAssocID="{FAFE3D02-96AB-42E7-9319-B3A2184EFED8}" presName="sibTrans" presStyleCnt="0"/>
      <dgm:spPr/>
    </dgm:pt>
    <dgm:pt modelId="{8A4CE30C-476B-4D7E-AEA1-399551FCDA66}" type="pres">
      <dgm:prSet presAssocID="{81B30DD8-619C-4550-AFF4-3351B6CA080E}" presName="compNode" presStyleCnt="0"/>
      <dgm:spPr/>
    </dgm:pt>
    <dgm:pt modelId="{807E9227-A7E9-418A-B89B-96229FE24893}" type="pres">
      <dgm:prSet presAssocID="{81B30DD8-619C-4550-AFF4-3351B6CA080E}" presName="iconBgRect" presStyleLbl="bgShp" presStyleIdx="5" presStyleCnt="6"/>
      <dgm:spPr/>
    </dgm:pt>
    <dgm:pt modelId="{C116C518-3E78-4747-9381-EA87FB884DD7}" type="pres">
      <dgm:prSet presAssocID="{81B30DD8-619C-4550-AFF4-3351B6CA080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057E67C-9550-4FE1-ACBA-7AFC34C6B030}" type="pres">
      <dgm:prSet presAssocID="{81B30DD8-619C-4550-AFF4-3351B6CA080E}" presName="spaceRect" presStyleCnt="0"/>
      <dgm:spPr/>
    </dgm:pt>
    <dgm:pt modelId="{3D34207F-1778-4366-9421-28501CC14126}" type="pres">
      <dgm:prSet presAssocID="{81B30DD8-619C-4550-AFF4-3351B6CA080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B24DF00-4B2D-494D-96FC-6FACF56CAABF}" srcId="{82B3E133-1CAF-44A8-8BCB-04853C988FEC}" destId="{F34C009E-EABF-4CC8-877E-A59F56AA8C6C}" srcOrd="1" destOrd="0" parTransId="{E2A57583-AC95-4334-B354-E6134F73B5A9}" sibTransId="{B8B3FE78-C795-43B4-B5ED-03FD9E1195EF}"/>
    <dgm:cxn modelId="{D66B6A26-AD7F-4710-822B-81CC23BDE53B}" srcId="{82B3E133-1CAF-44A8-8BCB-04853C988FEC}" destId="{F52E08D7-1963-4205-9993-676FEB90403C}" srcOrd="0" destOrd="0" parTransId="{C3D03558-C3B9-4565-977A-11E51912C05A}" sibTransId="{96207018-53D1-4F6E-A1CC-EA783E412FC4}"/>
    <dgm:cxn modelId="{23F8892E-423B-498E-AD49-A631B852CE1C}" type="presOf" srcId="{82B3E133-1CAF-44A8-8BCB-04853C988FEC}" destId="{A29B08F4-A87A-4813-815B-E91EE4259C78}" srcOrd="0" destOrd="0" presId="urn:microsoft.com/office/officeart/2018/5/layout/IconCircleLabelList"/>
    <dgm:cxn modelId="{8B64F42E-1A30-4AA9-ADA1-0AE2B74BF64C}" srcId="{82B3E133-1CAF-44A8-8BCB-04853C988FEC}" destId="{2D91F356-B93F-4EDE-971A-60EB2AFD48E0}" srcOrd="4" destOrd="0" parTransId="{6ACFD005-A9B1-40C2-A7A7-CC21F9FB4202}" sibTransId="{FAFE3D02-96AB-42E7-9319-B3A2184EFED8}"/>
    <dgm:cxn modelId="{14B9C736-E198-44C8-B896-5D1B8997C4DC}" srcId="{82B3E133-1CAF-44A8-8BCB-04853C988FEC}" destId="{583C9126-00F7-4C27-B88A-D798CBA9118B}" srcOrd="3" destOrd="0" parTransId="{33D2D216-B96D-4AE9-9568-0A897801F4BC}" sibTransId="{387F7138-31AC-4152-8709-62BE90DDE9D3}"/>
    <dgm:cxn modelId="{3A13E338-B5F9-48C8-A13F-A06B646F159F}" type="presOf" srcId="{81B30DD8-619C-4550-AFF4-3351B6CA080E}" destId="{3D34207F-1778-4366-9421-28501CC14126}" srcOrd="0" destOrd="0" presId="urn:microsoft.com/office/officeart/2018/5/layout/IconCircleLabelList"/>
    <dgm:cxn modelId="{74CBDB5C-28C9-4136-A176-7C393931E286}" type="presOf" srcId="{F34C009E-EABF-4CC8-877E-A59F56AA8C6C}" destId="{15CF6364-F50F-4A07-AA5D-3B4D8F46F039}" srcOrd="0" destOrd="0" presId="urn:microsoft.com/office/officeart/2018/5/layout/IconCircleLabelList"/>
    <dgm:cxn modelId="{37E5A479-2CA0-482F-9B9D-E907319A8A59}" type="presOf" srcId="{A3DBA442-B242-403B-9D1A-1EEF53496CC8}" destId="{25479A89-8AF5-4713-953A-676FF5C45076}" srcOrd="0" destOrd="0" presId="urn:microsoft.com/office/officeart/2018/5/layout/IconCircleLabelList"/>
    <dgm:cxn modelId="{0CFA0E82-2FCA-4B4E-B9D6-61DC776EDFEF}" type="presOf" srcId="{2D91F356-B93F-4EDE-971A-60EB2AFD48E0}" destId="{8588B4F7-905E-4E5E-B3D8-4F5E256CEA53}" srcOrd="0" destOrd="0" presId="urn:microsoft.com/office/officeart/2018/5/layout/IconCircleLabelList"/>
    <dgm:cxn modelId="{4DD6D8B5-9840-4D52-BB73-B018D1EC4CD9}" type="presOf" srcId="{F52E08D7-1963-4205-9993-676FEB90403C}" destId="{804AECF6-A2DE-4BFF-862C-BF8B85E38BF9}" srcOrd="0" destOrd="0" presId="urn:microsoft.com/office/officeart/2018/5/layout/IconCircleLabelList"/>
    <dgm:cxn modelId="{E69FD5BE-DE31-4A90-B30E-39362C6AD976}" srcId="{82B3E133-1CAF-44A8-8BCB-04853C988FEC}" destId="{81B30DD8-619C-4550-AFF4-3351B6CA080E}" srcOrd="5" destOrd="0" parTransId="{01B7FB5A-E9D4-407D-B881-E47905A5474D}" sibTransId="{50F450D3-CB25-42E6-92B0-26D9BA1EEBAE}"/>
    <dgm:cxn modelId="{3EB85CF4-2DE0-4746-8AF4-D0B570D043F7}" type="presOf" srcId="{583C9126-00F7-4C27-B88A-D798CBA9118B}" destId="{F3309F04-B1D6-42E1-BA95-19CC89C304DD}" srcOrd="0" destOrd="0" presId="urn:microsoft.com/office/officeart/2018/5/layout/IconCircleLabelList"/>
    <dgm:cxn modelId="{87B805F5-D4B3-47C9-A41F-836DC609254F}" srcId="{82B3E133-1CAF-44A8-8BCB-04853C988FEC}" destId="{A3DBA442-B242-403B-9D1A-1EEF53496CC8}" srcOrd="2" destOrd="0" parTransId="{1E0EE888-0089-4C7A-A6D0-BDBD5E52C334}" sibTransId="{F85F1371-1041-48D2-826E-4DC6ED646F14}"/>
    <dgm:cxn modelId="{320A84A9-0EFF-4BB1-AAC0-AF52E6811460}" type="presParOf" srcId="{A29B08F4-A87A-4813-815B-E91EE4259C78}" destId="{FE55FFE5-2058-4731-94E3-7822A277B086}" srcOrd="0" destOrd="0" presId="urn:microsoft.com/office/officeart/2018/5/layout/IconCircleLabelList"/>
    <dgm:cxn modelId="{2EEE6AD0-D296-4F28-80E3-6AA0DBD8F83A}" type="presParOf" srcId="{FE55FFE5-2058-4731-94E3-7822A277B086}" destId="{25A95D5E-6895-4F9B-95EF-562DB4F881C0}" srcOrd="0" destOrd="0" presId="urn:microsoft.com/office/officeart/2018/5/layout/IconCircleLabelList"/>
    <dgm:cxn modelId="{23AC41BC-2E82-4697-A25B-EF3E24640C68}" type="presParOf" srcId="{FE55FFE5-2058-4731-94E3-7822A277B086}" destId="{A802D8E6-1A27-4277-A4E5-403B92CF0E90}" srcOrd="1" destOrd="0" presId="urn:microsoft.com/office/officeart/2018/5/layout/IconCircleLabelList"/>
    <dgm:cxn modelId="{FE2518AC-E266-455A-8814-94C127E35C6C}" type="presParOf" srcId="{FE55FFE5-2058-4731-94E3-7822A277B086}" destId="{27768D3C-3024-4ED2-A04F-871E9488757A}" srcOrd="2" destOrd="0" presId="urn:microsoft.com/office/officeart/2018/5/layout/IconCircleLabelList"/>
    <dgm:cxn modelId="{889F8B49-4678-4E64-9D26-DA294F08B9E0}" type="presParOf" srcId="{FE55FFE5-2058-4731-94E3-7822A277B086}" destId="{804AECF6-A2DE-4BFF-862C-BF8B85E38BF9}" srcOrd="3" destOrd="0" presId="urn:microsoft.com/office/officeart/2018/5/layout/IconCircleLabelList"/>
    <dgm:cxn modelId="{1270D9FC-FCDA-41E1-A885-678AD6C79ED1}" type="presParOf" srcId="{A29B08F4-A87A-4813-815B-E91EE4259C78}" destId="{6068DAF4-2605-48DC-B233-E35E2C196C66}" srcOrd="1" destOrd="0" presId="urn:microsoft.com/office/officeart/2018/5/layout/IconCircleLabelList"/>
    <dgm:cxn modelId="{86882DA6-9D1E-4799-B081-548953F684DB}" type="presParOf" srcId="{A29B08F4-A87A-4813-815B-E91EE4259C78}" destId="{AAE97A1C-B50F-4B51-8E98-3021A2786DDA}" srcOrd="2" destOrd="0" presId="urn:microsoft.com/office/officeart/2018/5/layout/IconCircleLabelList"/>
    <dgm:cxn modelId="{E85ED217-F491-496D-A118-AFE21EA739F5}" type="presParOf" srcId="{AAE97A1C-B50F-4B51-8E98-3021A2786DDA}" destId="{BD346A59-DDCA-4F2E-AB50-BE7A7F55BDA5}" srcOrd="0" destOrd="0" presId="urn:microsoft.com/office/officeart/2018/5/layout/IconCircleLabelList"/>
    <dgm:cxn modelId="{728CDA99-1328-4D00-9FA6-9916E32FD89F}" type="presParOf" srcId="{AAE97A1C-B50F-4B51-8E98-3021A2786DDA}" destId="{79F34470-A5CA-4B7F-BA0D-8B7C57F8176E}" srcOrd="1" destOrd="0" presId="urn:microsoft.com/office/officeart/2018/5/layout/IconCircleLabelList"/>
    <dgm:cxn modelId="{472B657D-620B-4FF8-8A57-52D6ED1C9E66}" type="presParOf" srcId="{AAE97A1C-B50F-4B51-8E98-3021A2786DDA}" destId="{4F615CCA-1089-4E99-97FD-47963114BEA6}" srcOrd="2" destOrd="0" presId="urn:microsoft.com/office/officeart/2018/5/layout/IconCircleLabelList"/>
    <dgm:cxn modelId="{E4993743-F923-4E6D-80A3-7DB5DF7B42C4}" type="presParOf" srcId="{AAE97A1C-B50F-4B51-8E98-3021A2786DDA}" destId="{15CF6364-F50F-4A07-AA5D-3B4D8F46F039}" srcOrd="3" destOrd="0" presId="urn:microsoft.com/office/officeart/2018/5/layout/IconCircleLabelList"/>
    <dgm:cxn modelId="{88B3BB1B-13A0-40AA-862C-6C9D0B53D4F4}" type="presParOf" srcId="{A29B08F4-A87A-4813-815B-E91EE4259C78}" destId="{44A75BF8-5CFC-4967-80F1-28EA3CE10A9A}" srcOrd="3" destOrd="0" presId="urn:microsoft.com/office/officeart/2018/5/layout/IconCircleLabelList"/>
    <dgm:cxn modelId="{E529EB01-AD36-4DDA-A8B8-7B7737C25C62}" type="presParOf" srcId="{A29B08F4-A87A-4813-815B-E91EE4259C78}" destId="{68FF1329-E0E6-47C3-A530-A4928BB2F0C0}" srcOrd="4" destOrd="0" presId="urn:microsoft.com/office/officeart/2018/5/layout/IconCircleLabelList"/>
    <dgm:cxn modelId="{61144414-F61D-4176-91F0-B27D15ACCDAB}" type="presParOf" srcId="{68FF1329-E0E6-47C3-A530-A4928BB2F0C0}" destId="{1C38F748-8686-4BAD-9661-BCA1CAE13E4E}" srcOrd="0" destOrd="0" presId="urn:microsoft.com/office/officeart/2018/5/layout/IconCircleLabelList"/>
    <dgm:cxn modelId="{1EF6220C-DBE5-4B72-8098-A830EDB02818}" type="presParOf" srcId="{68FF1329-E0E6-47C3-A530-A4928BB2F0C0}" destId="{0D9DDE3E-3502-4563-99C8-237A263DF405}" srcOrd="1" destOrd="0" presId="urn:microsoft.com/office/officeart/2018/5/layout/IconCircleLabelList"/>
    <dgm:cxn modelId="{6508AD17-E126-4479-A7DA-7EF6CC3A8E04}" type="presParOf" srcId="{68FF1329-E0E6-47C3-A530-A4928BB2F0C0}" destId="{AE686E79-32EA-42DA-B16B-E7A98654B8A0}" srcOrd="2" destOrd="0" presId="urn:microsoft.com/office/officeart/2018/5/layout/IconCircleLabelList"/>
    <dgm:cxn modelId="{04D079DE-38CD-4A03-8F72-A0BEA4E47BD3}" type="presParOf" srcId="{68FF1329-E0E6-47C3-A530-A4928BB2F0C0}" destId="{25479A89-8AF5-4713-953A-676FF5C45076}" srcOrd="3" destOrd="0" presId="urn:microsoft.com/office/officeart/2018/5/layout/IconCircleLabelList"/>
    <dgm:cxn modelId="{26809633-E23E-4A6B-A862-EDB521EB2C28}" type="presParOf" srcId="{A29B08F4-A87A-4813-815B-E91EE4259C78}" destId="{F3E5B81D-BD03-4672-A950-F45F90B5C140}" srcOrd="5" destOrd="0" presId="urn:microsoft.com/office/officeart/2018/5/layout/IconCircleLabelList"/>
    <dgm:cxn modelId="{7A6C4B31-FC15-4D6E-A867-A9129B3F03CD}" type="presParOf" srcId="{A29B08F4-A87A-4813-815B-E91EE4259C78}" destId="{062006A2-C4C4-418F-8F20-C63D89E12FA4}" srcOrd="6" destOrd="0" presId="urn:microsoft.com/office/officeart/2018/5/layout/IconCircleLabelList"/>
    <dgm:cxn modelId="{E8B002E6-9D38-48C3-8738-13EF03975CCC}" type="presParOf" srcId="{062006A2-C4C4-418F-8F20-C63D89E12FA4}" destId="{7626ABA3-9D4F-4252-B4E6-8AD6A71FE779}" srcOrd="0" destOrd="0" presId="urn:microsoft.com/office/officeart/2018/5/layout/IconCircleLabelList"/>
    <dgm:cxn modelId="{FE22D642-DC85-4B47-8880-F6B8FD2387B2}" type="presParOf" srcId="{062006A2-C4C4-418F-8F20-C63D89E12FA4}" destId="{94FD0599-0252-4912-88A7-69BC4B816CFF}" srcOrd="1" destOrd="0" presId="urn:microsoft.com/office/officeart/2018/5/layout/IconCircleLabelList"/>
    <dgm:cxn modelId="{9BD53AFB-9EC3-4ADD-AABC-90CB2190AE3D}" type="presParOf" srcId="{062006A2-C4C4-418F-8F20-C63D89E12FA4}" destId="{6A150BC9-9C96-46D0-9656-BFA18E7291F4}" srcOrd="2" destOrd="0" presId="urn:microsoft.com/office/officeart/2018/5/layout/IconCircleLabelList"/>
    <dgm:cxn modelId="{92D96BFA-B76B-490B-8BEC-0508C272A9D5}" type="presParOf" srcId="{062006A2-C4C4-418F-8F20-C63D89E12FA4}" destId="{F3309F04-B1D6-42E1-BA95-19CC89C304DD}" srcOrd="3" destOrd="0" presId="urn:microsoft.com/office/officeart/2018/5/layout/IconCircleLabelList"/>
    <dgm:cxn modelId="{B80162D3-C131-4CA7-AE42-1173F6E14FCA}" type="presParOf" srcId="{A29B08F4-A87A-4813-815B-E91EE4259C78}" destId="{B04756FE-148B-4209-8752-5B3554595D02}" srcOrd="7" destOrd="0" presId="urn:microsoft.com/office/officeart/2018/5/layout/IconCircleLabelList"/>
    <dgm:cxn modelId="{D10E4F79-78A1-46D8-8065-D1F788469145}" type="presParOf" srcId="{A29B08F4-A87A-4813-815B-E91EE4259C78}" destId="{8D6B5F0D-E8BE-4F8F-A170-D3D6AD7C4CE2}" srcOrd="8" destOrd="0" presId="urn:microsoft.com/office/officeart/2018/5/layout/IconCircleLabelList"/>
    <dgm:cxn modelId="{42081F6C-3BAC-428B-9710-1E3B21C451BC}" type="presParOf" srcId="{8D6B5F0D-E8BE-4F8F-A170-D3D6AD7C4CE2}" destId="{F1AEB71D-7BB8-495B-A44A-626444894D03}" srcOrd="0" destOrd="0" presId="urn:microsoft.com/office/officeart/2018/5/layout/IconCircleLabelList"/>
    <dgm:cxn modelId="{2851A48B-4402-43F1-ACF5-B809E45E9A70}" type="presParOf" srcId="{8D6B5F0D-E8BE-4F8F-A170-D3D6AD7C4CE2}" destId="{FDF74FFB-845A-44F1-A946-F99B38AB2A53}" srcOrd="1" destOrd="0" presId="urn:microsoft.com/office/officeart/2018/5/layout/IconCircleLabelList"/>
    <dgm:cxn modelId="{0B83B55A-F132-4B1B-A9AE-B2C70788A0D6}" type="presParOf" srcId="{8D6B5F0D-E8BE-4F8F-A170-D3D6AD7C4CE2}" destId="{289A699E-732D-45CF-80EC-4D7A1651CB49}" srcOrd="2" destOrd="0" presId="urn:microsoft.com/office/officeart/2018/5/layout/IconCircleLabelList"/>
    <dgm:cxn modelId="{081C79F6-89AC-4C6E-8498-464273783C23}" type="presParOf" srcId="{8D6B5F0D-E8BE-4F8F-A170-D3D6AD7C4CE2}" destId="{8588B4F7-905E-4E5E-B3D8-4F5E256CEA53}" srcOrd="3" destOrd="0" presId="urn:microsoft.com/office/officeart/2018/5/layout/IconCircleLabelList"/>
    <dgm:cxn modelId="{AF182F18-DEC5-4361-AAFE-EF10415D97DC}" type="presParOf" srcId="{A29B08F4-A87A-4813-815B-E91EE4259C78}" destId="{9508F25C-C69B-4ED4-A4A0-955CCE0757F5}" srcOrd="9" destOrd="0" presId="urn:microsoft.com/office/officeart/2018/5/layout/IconCircleLabelList"/>
    <dgm:cxn modelId="{1F1BB36E-74A2-4065-8250-5FDAE0D8E137}" type="presParOf" srcId="{A29B08F4-A87A-4813-815B-E91EE4259C78}" destId="{8A4CE30C-476B-4D7E-AEA1-399551FCDA66}" srcOrd="10" destOrd="0" presId="urn:microsoft.com/office/officeart/2018/5/layout/IconCircleLabelList"/>
    <dgm:cxn modelId="{36E3A5A4-6A4D-403C-803F-5E12D3D3587E}" type="presParOf" srcId="{8A4CE30C-476B-4D7E-AEA1-399551FCDA66}" destId="{807E9227-A7E9-418A-B89B-96229FE24893}" srcOrd="0" destOrd="0" presId="urn:microsoft.com/office/officeart/2018/5/layout/IconCircleLabelList"/>
    <dgm:cxn modelId="{4977C01A-D344-4F2D-9E0F-CD8A4C6157CE}" type="presParOf" srcId="{8A4CE30C-476B-4D7E-AEA1-399551FCDA66}" destId="{C116C518-3E78-4747-9381-EA87FB884DD7}" srcOrd="1" destOrd="0" presId="urn:microsoft.com/office/officeart/2018/5/layout/IconCircleLabelList"/>
    <dgm:cxn modelId="{5097361C-0744-41EE-97AA-F710D18314AC}" type="presParOf" srcId="{8A4CE30C-476B-4D7E-AEA1-399551FCDA66}" destId="{D057E67C-9550-4FE1-ACBA-7AFC34C6B030}" srcOrd="2" destOrd="0" presId="urn:microsoft.com/office/officeart/2018/5/layout/IconCircleLabelList"/>
    <dgm:cxn modelId="{E7AC41F0-3BC0-4C65-BBB9-10DF3BD9422D}" type="presParOf" srcId="{8A4CE30C-476B-4D7E-AEA1-399551FCDA66}" destId="{3D34207F-1778-4366-9421-28501CC1412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DCB4C-DB42-4577-B379-AB60E8308B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739701-28E2-4B29-B2FB-CBF1F6ADDDC8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Standard detection layers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0912F46E-B4EC-4986-94C4-72E5F41B95B5}" type="parTrans" cxnId="{FDDCCFA0-6D15-463F-84B3-58ED0709B110}">
      <dgm:prSet/>
      <dgm:spPr/>
    </dgm:pt>
    <dgm:pt modelId="{E71B9339-346C-4FE7-8560-DA974DDE3ADD}" type="sibTrans" cxnId="{FDDCCFA0-6D15-463F-84B3-58ED0709B110}">
      <dgm:prSet/>
      <dgm:spPr/>
    </dgm:pt>
    <dgm:pt modelId="{836A8EA1-172F-4898-97E6-6E2038DF78F6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Lightweight but moderate efficiency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A830B727-84B7-421D-AD84-34721E741FB0}" type="parTrans" cxnId="{F718A742-624B-4407-8546-A118C2753C82}">
      <dgm:prSet/>
      <dgm:spPr/>
    </dgm:pt>
    <dgm:pt modelId="{811F6851-C6E9-47BC-82B7-0D615758BC8B}" type="sibTrans" cxnId="{F718A742-624B-4407-8546-A118C2753C82}">
      <dgm:prSet/>
      <dgm:spPr/>
    </dgm:pt>
    <dgm:pt modelId="{1F5F2152-3E36-4CFC-AD25-B3AD706DA7DE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Good accuracy, struggles small items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2B24D0C1-D0CC-4999-A393-336B5560DF13}" type="parTrans" cxnId="{EA4C9E70-CBF4-4502-AD34-73B822F581B4}">
      <dgm:prSet/>
      <dgm:spPr/>
    </dgm:pt>
    <dgm:pt modelId="{45023D72-4BFE-424C-A9BE-AF56B1543BED}" type="sibTrans" cxnId="{EA4C9E70-CBF4-4502-AD34-73B822F581B4}">
      <dgm:prSet/>
      <dgm:spPr/>
    </dgm:pt>
    <dgm:pt modelId="{A4F732BF-0D12-43F8-8DC7-E4D0CCDCA0B1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Adequate for large objects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46D5313A-E0AC-4316-B775-CF6BF19C513E}" type="parTrans" cxnId="{20EE9DBE-9E0C-4FCC-9A72-2A57D6E0F8B0}">
      <dgm:prSet/>
      <dgm:spPr/>
    </dgm:pt>
    <dgm:pt modelId="{1F29F228-45E5-4C09-8821-0F6E974E2801}" type="sibTrans" cxnId="{20EE9DBE-9E0C-4FCC-9A72-2A57D6E0F8B0}">
      <dgm:prSet/>
      <dgm:spPr/>
    </dgm:pt>
    <dgm:pt modelId="{DBB98FF7-6765-47E6-8757-98F8FDEDFC4F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Moderate FPS, real-time capable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FB8F16B6-D56B-4020-BBEF-871C0EB9DD27}" type="parTrans" cxnId="{499B0CE1-5B74-4A7A-AFCA-8310C59CC653}">
      <dgm:prSet/>
      <dgm:spPr/>
    </dgm:pt>
    <dgm:pt modelId="{7124BE8F-65CB-4A53-BB3C-8361CA525CEA}" type="sibTrans" cxnId="{499B0CE1-5B74-4A7A-AFCA-8310C59CC653}">
      <dgm:prSet/>
      <dgm:spPr/>
    </dgm:pt>
    <dgm:pt modelId="{775B5458-3D05-41EA-AE54-99B45E68C3EB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Moderate inference time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CBB9127D-AB2B-4971-82C1-6EC7B311C017}" type="parTrans" cxnId="{792A23E8-93B8-459B-9AF8-BA691A7A0F1F}">
      <dgm:prSet/>
      <dgm:spPr/>
    </dgm:pt>
    <dgm:pt modelId="{256A3538-0CBC-4B2B-B405-861F87F57B30}" type="sibTrans" cxnId="{792A23E8-93B8-459B-9AF8-BA691A7A0F1F}">
      <dgm:prSet/>
      <dgm:spPr/>
    </dgm:pt>
    <dgm:pt modelId="{62DC0A41-E678-4AA5-A8C6-9948D979B6B0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Struggles with occluded items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71C8FD3A-BA59-4F0C-96E3-CE8711A9CC06}" type="parTrans" cxnId="{FB61B31F-F111-42C2-9995-1BB078F49EC9}">
      <dgm:prSet/>
      <dgm:spPr/>
    </dgm:pt>
    <dgm:pt modelId="{1A638D77-5597-4052-A41F-7DDFB8EDC1A0}" type="sibTrans" cxnId="{FB61B31F-F111-42C2-9995-1BB078F49EC9}">
      <dgm:prSet/>
      <dgm:spPr/>
    </dgm:pt>
    <dgm:pt modelId="{97138583-6769-4FE8-B79A-20C282C40CE1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Good in normal lighting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DE4C6B04-675D-409C-B089-3BD416993A3B}" type="parTrans" cxnId="{2CAD47C7-B491-4201-B1C7-CF91C835FB4A}">
      <dgm:prSet/>
      <dgm:spPr/>
    </dgm:pt>
    <dgm:pt modelId="{BD20CDD2-22A4-4B9F-8411-7EC0051D78B5}" type="sibTrans" cxnId="{2CAD47C7-B491-4201-B1C7-CF91C835FB4A}">
      <dgm:prSet/>
      <dgm:spPr/>
    </dgm:pt>
    <dgm:pt modelId="{5A047854-2673-47CC-925D-340AEC97164C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Needs optimization for mobile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1FB23DDF-D6B2-482F-BEE1-0342710CB550}" type="parTrans" cxnId="{8E58781C-26E7-4C55-BFD7-A1EAA0D8F120}">
      <dgm:prSet/>
      <dgm:spPr/>
    </dgm:pt>
    <dgm:pt modelId="{43630E5A-05B8-4388-9D8E-EB3EF21B9266}" type="sibTrans" cxnId="{8E58781C-26E7-4C55-BFD7-A1EAA0D8F120}">
      <dgm:prSet/>
      <dgm:spPr/>
    </dgm:pt>
    <dgm:pt modelId="{1233FBB4-D60E-4232-81D8-DB085571C149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Standard training time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A44648E9-FF28-4911-B3ED-F567395E4DE3}" type="parTrans" cxnId="{0AA96DB3-EACE-4B2F-93BB-7602BA853776}">
      <dgm:prSet/>
      <dgm:spPr/>
    </dgm:pt>
    <dgm:pt modelId="{EE51CE02-5580-41C4-87C8-037DFEE6A15A}" type="sibTrans" cxnId="{0AA96DB3-EACE-4B2F-93BB-7602BA853776}">
      <dgm:prSet/>
      <dgm:spPr/>
    </dgm:pt>
    <dgm:pt modelId="{4EA56F49-BB44-4420-A697-8CCC82E7BFA0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Moderate resource consumption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47563C32-4E26-4991-B45A-F1D23A43326B}" type="parTrans" cxnId="{8F076063-B8CF-419C-8750-54BDA2722D54}">
      <dgm:prSet/>
      <dgm:spPr/>
    </dgm:pt>
    <dgm:pt modelId="{34AF35C6-49A0-4421-BEF2-5CFCF4F42DE6}" type="sibTrans" cxnId="{8F076063-B8CF-419C-8750-54BDA2722D54}">
      <dgm:prSet/>
      <dgm:spPr/>
    </dgm:pt>
    <dgm:pt modelId="{0F9DBFF1-8356-45CD-909F-8174996B6079}" type="pres">
      <dgm:prSet presAssocID="{7A9DCB4C-DB42-4577-B379-AB60E8308B39}" presName="linear" presStyleCnt="0">
        <dgm:presLayoutVars>
          <dgm:animLvl val="lvl"/>
          <dgm:resizeHandles val="exact"/>
        </dgm:presLayoutVars>
      </dgm:prSet>
      <dgm:spPr/>
    </dgm:pt>
    <dgm:pt modelId="{D58265A7-0B2C-40B0-AB20-9EF711D79332}" type="pres">
      <dgm:prSet presAssocID="{2D739701-28E2-4B29-B2FB-CBF1F6ADDDC8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6ABC6A9D-B273-4C30-8005-2A3EA4C5B2B6}" type="pres">
      <dgm:prSet presAssocID="{E71B9339-346C-4FE7-8560-DA974DDE3ADD}" presName="spacer" presStyleCnt="0"/>
      <dgm:spPr/>
    </dgm:pt>
    <dgm:pt modelId="{7FA2EA7F-F3BE-4579-8316-6F4820F88E8D}" type="pres">
      <dgm:prSet presAssocID="{836A8EA1-172F-4898-97E6-6E2038DF78F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2225F0AB-AA76-4F6F-A797-5F32ACDC5B6E}" type="pres">
      <dgm:prSet presAssocID="{811F6851-C6E9-47BC-82B7-0D615758BC8B}" presName="spacer" presStyleCnt="0"/>
      <dgm:spPr/>
    </dgm:pt>
    <dgm:pt modelId="{E01355F1-CAC3-4AD1-A0E8-F93EB551AA3B}" type="pres">
      <dgm:prSet presAssocID="{1F5F2152-3E36-4CFC-AD25-B3AD706DA7DE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978907D0-CA04-46F8-91CE-B392E4D9380D}" type="pres">
      <dgm:prSet presAssocID="{45023D72-4BFE-424C-A9BE-AF56B1543BED}" presName="spacer" presStyleCnt="0"/>
      <dgm:spPr/>
    </dgm:pt>
    <dgm:pt modelId="{D5456667-A6FE-46AD-AA9B-24BEC9A8D043}" type="pres">
      <dgm:prSet presAssocID="{A4F732BF-0D12-43F8-8DC7-E4D0CCDCA0B1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E3F0CD52-7C2D-440C-83C7-99D5578F2BCB}" type="pres">
      <dgm:prSet presAssocID="{1F29F228-45E5-4C09-8821-0F6E974E2801}" presName="spacer" presStyleCnt="0"/>
      <dgm:spPr/>
    </dgm:pt>
    <dgm:pt modelId="{C1CD065D-3DEF-4B87-A5D2-330CEFF62011}" type="pres">
      <dgm:prSet presAssocID="{DBB98FF7-6765-47E6-8757-98F8FDEDFC4F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5BF51B13-457E-4A0A-BB84-0581A3E26608}" type="pres">
      <dgm:prSet presAssocID="{7124BE8F-65CB-4A53-BB3C-8361CA525CEA}" presName="spacer" presStyleCnt="0"/>
      <dgm:spPr/>
    </dgm:pt>
    <dgm:pt modelId="{40B68B75-3CBB-41A8-A710-88777B2D7C78}" type="pres">
      <dgm:prSet presAssocID="{775B5458-3D05-41EA-AE54-99B45E68C3EB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D4BAB2CA-B0DD-4D6D-9EDC-299C7816199C}" type="pres">
      <dgm:prSet presAssocID="{256A3538-0CBC-4B2B-B405-861F87F57B30}" presName="spacer" presStyleCnt="0"/>
      <dgm:spPr/>
    </dgm:pt>
    <dgm:pt modelId="{4AB8F5D3-2CA8-4530-B68B-FC3546F034A6}" type="pres">
      <dgm:prSet presAssocID="{62DC0A41-E678-4AA5-A8C6-9948D979B6B0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9B66E24A-9FF9-4A2D-B9D4-1D24962B4F24}" type="pres">
      <dgm:prSet presAssocID="{1A638D77-5597-4052-A41F-7DDFB8EDC1A0}" presName="spacer" presStyleCnt="0"/>
      <dgm:spPr/>
    </dgm:pt>
    <dgm:pt modelId="{205DA404-E09B-4CD6-8445-785CB982C764}" type="pres">
      <dgm:prSet presAssocID="{97138583-6769-4FE8-B79A-20C282C40CE1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66A99037-B623-417D-AC59-112981546D55}" type="pres">
      <dgm:prSet presAssocID="{BD20CDD2-22A4-4B9F-8411-7EC0051D78B5}" presName="spacer" presStyleCnt="0"/>
      <dgm:spPr/>
    </dgm:pt>
    <dgm:pt modelId="{9B63DD1E-BC00-4F3C-B3E6-16E303503E9F}" type="pres">
      <dgm:prSet presAssocID="{5A047854-2673-47CC-925D-340AEC97164C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F2149AF9-11A2-4081-95FF-E53B575DA612}" type="pres">
      <dgm:prSet presAssocID="{43630E5A-05B8-4388-9D8E-EB3EF21B9266}" presName="spacer" presStyleCnt="0"/>
      <dgm:spPr/>
    </dgm:pt>
    <dgm:pt modelId="{FAC89CB7-36DB-4B46-838F-6A4D6C679CE9}" type="pres">
      <dgm:prSet presAssocID="{1233FBB4-D60E-4232-81D8-DB085571C149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BEA39E80-A408-4E76-B1B4-C503FA3E2BD0}" type="pres">
      <dgm:prSet presAssocID="{EE51CE02-5580-41C4-87C8-037DFEE6A15A}" presName="spacer" presStyleCnt="0"/>
      <dgm:spPr/>
    </dgm:pt>
    <dgm:pt modelId="{4C81FA5A-26AE-4F5C-B510-23E6E447C96B}" type="pres">
      <dgm:prSet presAssocID="{4EA56F49-BB44-4420-A697-8CCC82E7BFA0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6D833E16-6943-4A29-B3CE-2F736A2E05D1}" type="presOf" srcId="{4EA56F49-BB44-4420-A697-8CCC82E7BFA0}" destId="{4C81FA5A-26AE-4F5C-B510-23E6E447C96B}" srcOrd="0" destOrd="0" presId="urn:microsoft.com/office/officeart/2005/8/layout/vList2"/>
    <dgm:cxn modelId="{8E58781C-26E7-4C55-BFD7-A1EAA0D8F120}" srcId="{7A9DCB4C-DB42-4577-B379-AB60E8308B39}" destId="{5A047854-2673-47CC-925D-340AEC97164C}" srcOrd="8" destOrd="0" parTransId="{1FB23DDF-D6B2-482F-BEE1-0342710CB550}" sibTransId="{43630E5A-05B8-4388-9D8E-EB3EF21B9266}"/>
    <dgm:cxn modelId="{FB61B31F-F111-42C2-9995-1BB078F49EC9}" srcId="{7A9DCB4C-DB42-4577-B379-AB60E8308B39}" destId="{62DC0A41-E678-4AA5-A8C6-9948D979B6B0}" srcOrd="6" destOrd="0" parTransId="{71C8FD3A-BA59-4F0C-96E3-CE8711A9CC06}" sibTransId="{1A638D77-5597-4052-A41F-7DDFB8EDC1A0}"/>
    <dgm:cxn modelId="{5BE1673E-025B-4807-8272-034804DA5FDE}" type="presOf" srcId="{5A047854-2673-47CC-925D-340AEC97164C}" destId="{9B63DD1E-BC00-4F3C-B3E6-16E303503E9F}" srcOrd="0" destOrd="0" presId="urn:microsoft.com/office/officeart/2005/8/layout/vList2"/>
    <dgm:cxn modelId="{2A9C225F-8A88-4773-9734-9ECACE929DCA}" type="presOf" srcId="{1F5F2152-3E36-4CFC-AD25-B3AD706DA7DE}" destId="{E01355F1-CAC3-4AD1-A0E8-F93EB551AA3B}" srcOrd="0" destOrd="0" presId="urn:microsoft.com/office/officeart/2005/8/layout/vList2"/>
    <dgm:cxn modelId="{A1645D61-1E52-4B22-BAB0-D6C4CC59BD33}" type="presOf" srcId="{A4F732BF-0D12-43F8-8DC7-E4D0CCDCA0B1}" destId="{D5456667-A6FE-46AD-AA9B-24BEC9A8D043}" srcOrd="0" destOrd="0" presId="urn:microsoft.com/office/officeart/2005/8/layout/vList2"/>
    <dgm:cxn modelId="{F718A742-624B-4407-8546-A118C2753C82}" srcId="{7A9DCB4C-DB42-4577-B379-AB60E8308B39}" destId="{836A8EA1-172F-4898-97E6-6E2038DF78F6}" srcOrd="1" destOrd="0" parTransId="{A830B727-84B7-421D-AD84-34721E741FB0}" sibTransId="{811F6851-C6E9-47BC-82B7-0D615758BC8B}"/>
    <dgm:cxn modelId="{8F076063-B8CF-419C-8750-54BDA2722D54}" srcId="{7A9DCB4C-DB42-4577-B379-AB60E8308B39}" destId="{4EA56F49-BB44-4420-A697-8CCC82E7BFA0}" srcOrd="10" destOrd="0" parTransId="{47563C32-4E26-4991-B45A-F1D23A43326B}" sibTransId="{34AF35C6-49A0-4421-BEF2-5CFCF4F42DE6}"/>
    <dgm:cxn modelId="{BCBFE243-BF15-49B6-8EE8-A216EED06B59}" type="presOf" srcId="{775B5458-3D05-41EA-AE54-99B45E68C3EB}" destId="{40B68B75-3CBB-41A8-A710-88777B2D7C78}" srcOrd="0" destOrd="0" presId="urn:microsoft.com/office/officeart/2005/8/layout/vList2"/>
    <dgm:cxn modelId="{E9366C4B-F8AD-4B08-A7D5-2A7BDAE4FFDE}" type="presOf" srcId="{DBB98FF7-6765-47E6-8757-98F8FDEDFC4F}" destId="{C1CD065D-3DEF-4B87-A5D2-330CEFF62011}" srcOrd="0" destOrd="0" presId="urn:microsoft.com/office/officeart/2005/8/layout/vList2"/>
    <dgm:cxn modelId="{EA4C9E70-CBF4-4502-AD34-73B822F581B4}" srcId="{7A9DCB4C-DB42-4577-B379-AB60E8308B39}" destId="{1F5F2152-3E36-4CFC-AD25-B3AD706DA7DE}" srcOrd="2" destOrd="0" parTransId="{2B24D0C1-D0CC-4999-A393-336B5560DF13}" sibTransId="{45023D72-4BFE-424C-A9BE-AF56B1543BED}"/>
    <dgm:cxn modelId="{8292D97F-EE9A-45AB-BEBD-B3A02E14D0FE}" type="presOf" srcId="{97138583-6769-4FE8-B79A-20C282C40CE1}" destId="{205DA404-E09B-4CD6-8445-785CB982C764}" srcOrd="0" destOrd="0" presId="urn:microsoft.com/office/officeart/2005/8/layout/vList2"/>
    <dgm:cxn modelId="{FDDCCFA0-6D15-463F-84B3-58ED0709B110}" srcId="{7A9DCB4C-DB42-4577-B379-AB60E8308B39}" destId="{2D739701-28E2-4B29-B2FB-CBF1F6ADDDC8}" srcOrd="0" destOrd="0" parTransId="{0912F46E-B4EC-4986-94C4-72E5F41B95B5}" sibTransId="{E71B9339-346C-4FE7-8560-DA974DDE3ADD}"/>
    <dgm:cxn modelId="{6A27E5A3-3EFA-4050-AA0F-582694986B95}" type="presOf" srcId="{1233FBB4-D60E-4232-81D8-DB085571C149}" destId="{FAC89CB7-36DB-4B46-838F-6A4D6C679CE9}" srcOrd="0" destOrd="0" presId="urn:microsoft.com/office/officeart/2005/8/layout/vList2"/>
    <dgm:cxn modelId="{1F9929A6-E3CA-40ED-A1F6-5843B40205D7}" type="presOf" srcId="{7A9DCB4C-DB42-4577-B379-AB60E8308B39}" destId="{0F9DBFF1-8356-45CD-909F-8174996B6079}" srcOrd="0" destOrd="0" presId="urn:microsoft.com/office/officeart/2005/8/layout/vList2"/>
    <dgm:cxn modelId="{0AA96DB3-EACE-4B2F-93BB-7602BA853776}" srcId="{7A9DCB4C-DB42-4577-B379-AB60E8308B39}" destId="{1233FBB4-D60E-4232-81D8-DB085571C149}" srcOrd="9" destOrd="0" parTransId="{A44648E9-FF28-4911-B3ED-F567395E4DE3}" sibTransId="{EE51CE02-5580-41C4-87C8-037DFEE6A15A}"/>
    <dgm:cxn modelId="{20EE9DBE-9E0C-4FCC-9A72-2A57D6E0F8B0}" srcId="{7A9DCB4C-DB42-4577-B379-AB60E8308B39}" destId="{A4F732BF-0D12-43F8-8DC7-E4D0CCDCA0B1}" srcOrd="3" destOrd="0" parTransId="{46D5313A-E0AC-4316-B775-CF6BF19C513E}" sibTransId="{1F29F228-45E5-4C09-8821-0F6E974E2801}"/>
    <dgm:cxn modelId="{2CAD47C7-B491-4201-B1C7-CF91C835FB4A}" srcId="{7A9DCB4C-DB42-4577-B379-AB60E8308B39}" destId="{97138583-6769-4FE8-B79A-20C282C40CE1}" srcOrd="7" destOrd="0" parTransId="{DE4C6B04-675D-409C-B089-3BD416993A3B}" sibTransId="{BD20CDD2-22A4-4B9F-8411-7EC0051D78B5}"/>
    <dgm:cxn modelId="{A0D4ADDE-14B1-4370-8639-B1E90A8A95F1}" type="presOf" srcId="{836A8EA1-172F-4898-97E6-6E2038DF78F6}" destId="{7FA2EA7F-F3BE-4579-8316-6F4820F88E8D}" srcOrd="0" destOrd="0" presId="urn:microsoft.com/office/officeart/2005/8/layout/vList2"/>
    <dgm:cxn modelId="{499B0CE1-5B74-4A7A-AFCA-8310C59CC653}" srcId="{7A9DCB4C-DB42-4577-B379-AB60E8308B39}" destId="{DBB98FF7-6765-47E6-8757-98F8FDEDFC4F}" srcOrd="4" destOrd="0" parTransId="{FB8F16B6-D56B-4020-BBEF-871C0EB9DD27}" sibTransId="{7124BE8F-65CB-4A53-BB3C-8361CA525CEA}"/>
    <dgm:cxn modelId="{A9DC12E3-BCD0-499C-B2ED-2D959266CE94}" type="presOf" srcId="{62DC0A41-E678-4AA5-A8C6-9948D979B6B0}" destId="{4AB8F5D3-2CA8-4530-B68B-FC3546F034A6}" srcOrd="0" destOrd="0" presId="urn:microsoft.com/office/officeart/2005/8/layout/vList2"/>
    <dgm:cxn modelId="{792A23E8-93B8-459B-9AF8-BA691A7A0F1F}" srcId="{7A9DCB4C-DB42-4577-B379-AB60E8308B39}" destId="{775B5458-3D05-41EA-AE54-99B45E68C3EB}" srcOrd="5" destOrd="0" parTransId="{CBB9127D-AB2B-4971-82C1-6EC7B311C017}" sibTransId="{256A3538-0CBC-4B2B-B405-861F87F57B30}"/>
    <dgm:cxn modelId="{2F62ABF7-9B20-48CF-A152-DE1B091D328A}" type="presOf" srcId="{2D739701-28E2-4B29-B2FB-CBF1F6ADDDC8}" destId="{D58265A7-0B2C-40B0-AB20-9EF711D79332}" srcOrd="0" destOrd="0" presId="urn:microsoft.com/office/officeart/2005/8/layout/vList2"/>
    <dgm:cxn modelId="{6AD36A8D-6C08-4ED6-AF7E-D2BAE20624F2}" type="presParOf" srcId="{0F9DBFF1-8356-45CD-909F-8174996B6079}" destId="{D58265A7-0B2C-40B0-AB20-9EF711D79332}" srcOrd="0" destOrd="0" presId="urn:microsoft.com/office/officeart/2005/8/layout/vList2"/>
    <dgm:cxn modelId="{28CFAC4E-B5BC-4DAE-A9A8-027C476C73A3}" type="presParOf" srcId="{0F9DBFF1-8356-45CD-909F-8174996B6079}" destId="{6ABC6A9D-B273-4C30-8005-2A3EA4C5B2B6}" srcOrd="1" destOrd="0" presId="urn:microsoft.com/office/officeart/2005/8/layout/vList2"/>
    <dgm:cxn modelId="{C79EF592-A99A-41B5-AB9D-CE99DF313AF4}" type="presParOf" srcId="{0F9DBFF1-8356-45CD-909F-8174996B6079}" destId="{7FA2EA7F-F3BE-4579-8316-6F4820F88E8D}" srcOrd="2" destOrd="0" presId="urn:microsoft.com/office/officeart/2005/8/layout/vList2"/>
    <dgm:cxn modelId="{0B1B3EA7-189C-4674-B8D5-5EC44153CD92}" type="presParOf" srcId="{0F9DBFF1-8356-45CD-909F-8174996B6079}" destId="{2225F0AB-AA76-4F6F-A797-5F32ACDC5B6E}" srcOrd="3" destOrd="0" presId="urn:microsoft.com/office/officeart/2005/8/layout/vList2"/>
    <dgm:cxn modelId="{15408EB8-8C77-4054-B608-15E3DF6CAA35}" type="presParOf" srcId="{0F9DBFF1-8356-45CD-909F-8174996B6079}" destId="{E01355F1-CAC3-4AD1-A0E8-F93EB551AA3B}" srcOrd="4" destOrd="0" presId="urn:microsoft.com/office/officeart/2005/8/layout/vList2"/>
    <dgm:cxn modelId="{291AFD75-1635-4D5C-8125-D415AFCDC832}" type="presParOf" srcId="{0F9DBFF1-8356-45CD-909F-8174996B6079}" destId="{978907D0-CA04-46F8-91CE-B392E4D9380D}" srcOrd="5" destOrd="0" presId="urn:microsoft.com/office/officeart/2005/8/layout/vList2"/>
    <dgm:cxn modelId="{B6581E48-848C-42AA-A02A-37233DDBC3F4}" type="presParOf" srcId="{0F9DBFF1-8356-45CD-909F-8174996B6079}" destId="{D5456667-A6FE-46AD-AA9B-24BEC9A8D043}" srcOrd="6" destOrd="0" presId="urn:microsoft.com/office/officeart/2005/8/layout/vList2"/>
    <dgm:cxn modelId="{FEC59368-0BEB-4823-8E3B-013BE35506CB}" type="presParOf" srcId="{0F9DBFF1-8356-45CD-909F-8174996B6079}" destId="{E3F0CD52-7C2D-440C-83C7-99D5578F2BCB}" srcOrd="7" destOrd="0" presId="urn:microsoft.com/office/officeart/2005/8/layout/vList2"/>
    <dgm:cxn modelId="{166399AA-AF45-41DE-B700-6732ADAAE89C}" type="presParOf" srcId="{0F9DBFF1-8356-45CD-909F-8174996B6079}" destId="{C1CD065D-3DEF-4B87-A5D2-330CEFF62011}" srcOrd="8" destOrd="0" presId="urn:microsoft.com/office/officeart/2005/8/layout/vList2"/>
    <dgm:cxn modelId="{64BB5BAC-D59E-4E85-BE77-1353080B4C1F}" type="presParOf" srcId="{0F9DBFF1-8356-45CD-909F-8174996B6079}" destId="{5BF51B13-457E-4A0A-BB84-0581A3E26608}" srcOrd="9" destOrd="0" presId="urn:microsoft.com/office/officeart/2005/8/layout/vList2"/>
    <dgm:cxn modelId="{61984228-EE67-445D-B71E-F06917EB2D64}" type="presParOf" srcId="{0F9DBFF1-8356-45CD-909F-8174996B6079}" destId="{40B68B75-3CBB-41A8-A710-88777B2D7C78}" srcOrd="10" destOrd="0" presId="urn:microsoft.com/office/officeart/2005/8/layout/vList2"/>
    <dgm:cxn modelId="{C703C5E6-7C25-4C07-98D4-45D63F253732}" type="presParOf" srcId="{0F9DBFF1-8356-45CD-909F-8174996B6079}" destId="{D4BAB2CA-B0DD-4D6D-9EDC-299C7816199C}" srcOrd="11" destOrd="0" presId="urn:microsoft.com/office/officeart/2005/8/layout/vList2"/>
    <dgm:cxn modelId="{76A6FE3B-30AF-4E3E-B2BA-895E0888010A}" type="presParOf" srcId="{0F9DBFF1-8356-45CD-909F-8174996B6079}" destId="{4AB8F5D3-2CA8-4530-B68B-FC3546F034A6}" srcOrd="12" destOrd="0" presId="urn:microsoft.com/office/officeart/2005/8/layout/vList2"/>
    <dgm:cxn modelId="{F5FDEF81-F00B-42BE-B038-2759ADA567E7}" type="presParOf" srcId="{0F9DBFF1-8356-45CD-909F-8174996B6079}" destId="{9B66E24A-9FF9-4A2D-B9D4-1D24962B4F24}" srcOrd="13" destOrd="0" presId="urn:microsoft.com/office/officeart/2005/8/layout/vList2"/>
    <dgm:cxn modelId="{9C8BF8EA-1C59-4E22-81F9-F64CA8E71555}" type="presParOf" srcId="{0F9DBFF1-8356-45CD-909F-8174996B6079}" destId="{205DA404-E09B-4CD6-8445-785CB982C764}" srcOrd="14" destOrd="0" presId="urn:microsoft.com/office/officeart/2005/8/layout/vList2"/>
    <dgm:cxn modelId="{80612BC4-F20D-4053-A652-9DE42881FCE9}" type="presParOf" srcId="{0F9DBFF1-8356-45CD-909F-8174996B6079}" destId="{66A99037-B623-417D-AC59-112981546D55}" srcOrd="15" destOrd="0" presId="urn:microsoft.com/office/officeart/2005/8/layout/vList2"/>
    <dgm:cxn modelId="{DE52910F-DE05-479F-A1E7-E43AA7A63D45}" type="presParOf" srcId="{0F9DBFF1-8356-45CD-909F-8174996B6079}" destId="{9B63DD1E-BC00-4F3C-B3E6-16E303503E9F}" srcOrd="16" destOrd="0" presId="urn:microsoft.com/office/officeart/2005/8/layout/vList2"/>
    <dgm:cxn modelId="{E54FA9F1-AEC1-4460-8FB9-49BA57082D83}" type="presParOf" srcId="{0F9DBFF1-8356-45CD-909F-8174996B6079}" destId="{F2149AF9-11A2-4081-95FF-E53B575DA612}" srcOrd="17" destOrd="0" presId="urn:microsoft.com/office/officeart/2005/8/layout/vList2"/>
    <dgm:cxn modelId="{FCCBA1DA-5F73-4F71-B424-5A2CC74C24B9}" type="presParOf" srcId="{0F9DBFF1-8356-45CD-909F-8174996B6079}" destId="{FAC89CB7-36DB-4B46-838F-6A4D6C679CE9}" srcOrd="18" destOrd="0" presId="urn:microsoft.com/office/officeart/2005/8/layout/vList2"/>
    <dgm:cxn modelId="{B0374586-7117-461B-8C4B-1A709193E688}" type="presParOf" srcId="{0F9DBFF1-8356-45CD-909F-8174996B6079}" destId="{BEA39E80-A408-4E76-B1B4-C503FA3E2BD0}" srcOrd="19" destOrd="0" presId="urn:microsoft.com/office/officeart/2005/8/layout/vList2"/>
    <dgm:cxn modelId="{55659088-DC14-4AA5-AE36-3D312F5EE288}" type="presParOf" srcId="{0F9DBFF1-8356-45CD-909F-8174996B6079}" destId="{4C81FA5A-26AE-4F5C-B510-23E6E447C96B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BEEBAA-3F68-4372-B0D5-97C9B4692C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982E74-BDE7-4FF8-9DA5-7A367E100766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Improved small object focus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DFD94F8E-2F1D-4501-A8B7-8004F8AB3852}" type="parTrans" cxnId="{F87E9F95-71E0-4F51-9502-8CBE6C0831CF}">
      <dgm:prSet/>
      <dgm:spPr/>
    </dgm:pt>
    <dgm:pt modelId="{8ECF8ECB-D1C7-4684-8039-470A5C6D4CB6}" type="sibTrans" cxnId="{F87E9F95-71E0-4F51-9502-8CBE6C0831CF}">
      <dgm:prSet/>
      <dgm:spPr/>
    </dgm:pt>
    <dgm:pt modelId="{BC9DA7E1-C5BF-41A3-882C-FF5FB4DB6D1F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More optimized and faster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671752D0-79C0-4193-B8F0-2F5BA644B52A}" type="parTrans" cxnId="{60E08DE8-9BBE-402F-98C0-5679CAF14C79}">
      <dgm:prSet/>
      <dgm:spPr/>
    </dgm:pt>
    <dgm:pt modelId="{3224FC9D-90AB-4DFC-B317-20A5153F38E7}" type="sibTrans" cxnId="{60E08DE8-9BBE-402F-98C0-5679CAF14C79}">
      <dgm:prSet/>
      <dgm:spPr/>
    </dgm:pt>
    <dgm:pt modelId="{DA03E3F4-A770-4C5C-9792-DE190F479E93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Better accuracy, fine details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5501E404-E0F0-4BFA-9E25-51A3A37BD976}" type="parTrans" cxnId="{FAED6088-DE7B-4B27-B504-E13BF7937708}">
      <dgm:prSet/>
      <dgm:spPr/>
    </dgm:pt>
    <dgm:pt modelId="{53DAAAF6-3AD0-47B9-911B-BE2D1E850E58}" type="sibTrans" cxnId="{FAED6088-DE7B-4B27-B504-E13BF7937708}">
      <dgm:prSet/>
      <dgm:spPr/>
    </dgm:pt>
    <dgm:pt modelId="{76234EAC-DF97-4D5F-BA84-08A9AA5B04A3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Enhanced for tiny details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D4FAC4BA-2010-4D0B-A4DD-C81A4615E28B}" type="parTrans" cxnId="{53495B84-9F5D-4B34-A12C-BCD3E447AA02}">
      <dgm:prSet/>
      <dgm:spPr/>
    </dgm:pt>
    <dgm:pt modelId="{8F51CB80-2A9C-47CD-BC26-35BC7ED16B8B}" type="sibTrans" cxnId="{53495B84-9F5D-4B34-A12C-BCD3E447AA02}">
      <dgm:prSet/>
      <dgm:spPr/>
    </dgm:pt>
    <dgm:pt modelId="{BDB1F694-FF5D-4917-A818-6E57F61AC693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Faster FPS, real-time optimized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DABD030B-EA56-4110-84D9-8BEA54271307}" type="parTrans" cxnId="{2BD55ADF-F759-412B-8017-562C1627EF02}">
      <dgm:prSet/>
      <dgm:spPr/>
    </dgm:pt>
    <dgm:pt modelId="{2CFA15B4-9D79-4D49-9962-7EA0412B1330}" type="sibTrans" cxnId="{2BD55ADF-F759-412B-8017-562C1627EF02}">
      <dgm:prSet/>
      <dgm:spPr/>
    </dgm:pt>
    <dgm:pt modelId="{DB71E73A-3009-4A4F-BD99-05F8701E2B3B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Faster frame processing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C7CB65D9-2949-4D62-9805-09558AF909A8}" type="parTrans" cxnId="{7096478D-BA76-4ED1-AF63-7E8C182935D7}">
      <dgm:prSet/>
      <dgm:spPr/>
    </dgm:pt>
    <dgm:pt modelId="{BD469782-0475-4630-AE22-5AE7BA8433C7}" type="sibTrans" cxnId="{7096478D-BA76-4ED1-AF63-7E8C182935D7}">
      <dgm:prSet/>
      <dgm:spPr/>
    </dgm:pt>
    <dgm:pt modelId="{FF72F841-31BA-43EE-868A-163937E56A53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Better handling of clutter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26707CE9-5D8A-4197-8229-C154A96E5848}" type="parTrans" cxnId="{A6567473-3664-476E-99F1-B5A627E2A6F1}">
      <dgm:prSet/>
      <dgm:spPr/>
    </dgm:pt>
    <dgm:pt modelId="{741A5702-6325-4252-BF9F-FEDB352E00D9}" type="sibTrans" cxnId="{A6567473-3664-476E-99F1-B5A627E2A6F1}">
      <dgm:prSet/>
      <dgm:spPr/>
    </dgm:pt>
    <dgm:pt modelId="{FF24A6E5-FEE6-404A-AFFA-EB758A85EDBD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Handles varied lighting better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9DD4BE1F-3663-4495-BCAD-CD7D2A85DE16}" type="parTrans" cxnId="{20DF25C1-85A0-4BFE-9CBC-778F42B53E02}">
      <dgm:prSet/>
      <dgm:spPr/>
    </dgm:pt>
    <dgm:pt modelId="{25DBC587-FB2E-43CF-B760-5603383E0798}" type="sibTrans" cxnId="{20DF25C1-85A0-4BFE-9CBC-778F42B53E02}">
      <dgm:prSet/>
      <dgm:spPr/>
    </dgm:pt>
    <dgm:pt modelId="{18F34576-5B56-4651-B4F1-FB9408845237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Optimized for mobile deployment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3196B28B-374D-4BEB-AD44-3D55840FE64A}" type="parTrans" cxnId="{3B5888EC-AEEC-4149-8BAE-0AD6A849ACE4}">
      <dgm:prSet/>
      <dgm:spPr/>
    </dgm:pt>
    <dgm:pt modelId="{34994F79-E4A2-4D74-B11E-1DFE1C96CC5F}" type="sibTrans" cxnId="{3B5888EC-AEEC-4149-8BAE-0AD6A849ACE4}">
      <dgm:prSet/>
      <dgm:spPr/>
    </dgm:pt>
    <dgm:pt modelId="{8D15E22A-BD2A-45AF-9828-B8F02A8C3DCB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Requires longer training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9F7E9055-19AD-490C-8F97-7F374351CFF0}" type="parTrans" cxnId="{A987C9D4-36AB-47F3-A3E4-A540497C381C}">
      <dgm:prSet/>
      <dgm:spPr/>
    </dgm:pt>
    <dgm:pt modelId="{925EB1AF-8440-4B50-A5E4-10FF5A0A6672}" type="sibTrans" cxnId="{A987C9D4-36AB-47F3-A3E4-A540497C381C}">
      <dgm:prSet/>
      <dgm:spPr/>
    </dgm:pt>
    <dgm:pt modelId="{759EC33E-0464-4537-9003-E3122EE35CB4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en-US" dirty="0">
              <a:solidFill>
                <a:schemeClr val="bg1"/>
              </a:solidFill>
              <a:latin typeface="Calibri"/>
              <a:ea typeface="Calibri"/>
              <a:cs typeface="Calibri"/>
            </a:rPr>
            <a:t>More resource efficient</a:t>
          </a:r>
          <a:endParaRPr lang="en-US" dirty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8EDFDE86-00A7-4059-9130-CF416D2D1B5D}" type="parTrans" cxnId="{5DDFF07E-3204-4ED1-94D8-324F6212D297}">
      <dgm:prSet/>
      <dgm:spPr/>
    </dgm:pt>
    <dgm:pt modelId="{325BEF41-22DF-4001-AFE5-0C4CD3DCB702}" type="sibTrans" cxnId="{5DDFF07E-3204-4ED1-94D8-324F6212D297}">
      <dgm:prSet/>
      <dgm:spPr/>
    </dgm:pt>
    <dgm:pt modelId="{BD5A179B-4B93-4F68-8156-C612403EC519}" type="pres">
      <dgm:prSet presAssocID="{5DBEEBAA-3F68-4372-B0D5-97C9B4692C7F}" presName="linear" presStyleCnt="0">
        <dgm:presLayoutVars>
          <dgm:animLvl val="lvl"/>
          <dgm:resizeHandles val="exact"/>
        </dgm:presLayoutVars>
      </dgm:prSet>
      <dgm:spPr/>
    </dgm:pt>
    <dgm:pt modelId="{0FB6EACA-A03A-4A5B-A43E-F6ECAB945341}" type="pres">
      <dgm:prSet presAssocID="{22982E74-BDE7-4FF8-9DA5-7A367E100766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31EE6820-427F-4363-8423-400142699C31}" type="pres">
      <dgm:prSet presAssocID="{8ECF8ECB-D1C7-4684-8039-470A5C6D4CB6}" presName="spacer" presStyleCnt="0"/>
      <dgm:spPr/>
    </dgm:pt>
    <dgm:pt modelId="{304A1641-DBC4-4EF9-B441-7C886A03F426}" type="pres">
      <dgm:prSet presAssocID="{BC9DA7E1-C5BF-41A3-882C-FF5FB4DB6D1F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6518A0D1-6EBC-468B-9845-EF6B4D764B61}" type="pres">
      <dgm:prSet presAssocID="{3224FC9D-90AB-4DFC-B317-20A5153F38E7}" presName="spacer" presStyleCnt="0"/>
      <dgm:spPr/>
    </dgm:pt>
    <dgm:pt modelId="{0BF586D8-3668-4E04-8FB0-925A32A56D8A}" type="pres">
      <dgm:prSet presAssocID="{DA03E3F4-A770-4C5C-9792-DE190F479E93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7DA758C7-C2EA-408D-B769-485FBC3DA8A1}" type="pres">
      <dgm:prSet presAssocID="{53DAAAF6-3AD0-47B9-911B-BE2D1E850E58}" presName="spacer" presStyleCnt="0"/>
      <dgm:spPr/>
    </dgm:pt>
    <dgm:pt modelId="{1E5838AF-1574-4463-A8CA-922252F50F8E}" type="pres">
      <dgm:prSet presAssocID="{76234EAC-DF97-4D5F-BA84-08A9AA5B04A3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D4B42FCE-7B86-4B1F-8E71-348EB45658D1}" type="pres">
      <dgm:prSet presAssocID="{8F51CB80-2A9C-47CD-BC26-35BC7ED16B8B}" presName="spacer" presStyleCnt="0"/>
      <dgm:spPr/>
    </dgm:pt>
    <dgm:pt modelId="{E5EC7875-43A0-4701-B932-3A93E5136F0D}" type="pres">
      <dgm:prSet presAssocID="{BDB1F694-FF5D-4917-A818-6E57F61AC693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44FC18A3-9B57-4286-ACBB-B816369558C7}" type="pres">
      <dgm:prSet presAssocID="{2CFA15B4-9D79-4D49-9962-7EA0412B1330}" presName="spacer" presStyleCnt="0"/>
      <dgm:spPr/>
    </dgm:pt>
    <dgm:pt modelId="{4C47306A-4293-423A-A5D4-29DDD2A716AB}" type="pres">
      <dgm:prSet presAssocID="{DB71E73A-3009-4A4F-BD99-05F8701E2B3B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B7C02CAE-AAD2-48F2-973B-47012443DED6}" type="pres">
      <dgm:prSet presAssocID="{BD469782-0475-4630-AE22-5AE7BA8433C7}" presName="spacer" presStyleCnt="0"/>
      <dgm:spPr/>
    </dgm:pt>
    <dgm:pt modelId="{674657BF-2559-4DA8-A085-FC926F5F5E45}" type="pres">
      <dgm:prSet presAssocID="{FF72F841-31BA-43EE-868A-163937E56A53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DD7167A6-357E-43B5-BABF-5CA47E5EF8A0}" type="pres">
      <dgm:prSet presAssocID="{741A5702-6325-4252-BF9F-FEDB352E00D9}" presName="spacer" presStyleCnt="0"/>
      <dgm:spPr/>
    </dgm:pt>
    <dgm:pt modelId="{21A8C5A0-1688-4E18-9492-4A8024132235}" type="pres">
      <dgm:prSet presAssocID="{FF24A6E5-FEE6-404A-AFFA-EB758A85EDBD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1A8DD0C8-7DD8-45E2-855A-DA1C0078B78D}" type="pres">
      <dgm:prSet presAssocID="{25DBC587-FB2E-43CF-B760-5603383E0798}" presName="spacer" presStyleCnt="0"/>
      <dgm:spPr/>
    </dgm:pt>
    <dgm:pt modelId="{9B672DDE-8158-404F-8291-B4FDAB54966C}" type="pres">
      <dgm:prSet presAssocID="{18F34576-5B56-4651-B4F1-FB9408845237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2C88AB9F-3650-45BF-9EE5-FDD72F9D1100}" type="pres">
      <dgm:prSet presAssocID="{34994F79-E4A2-4D74-B11E-1DFE1C96CC5F}" presName="spacer" presStyleCnt="0"/>
      <dgm:spPr/>
    </dgm:pt>
    <dgm:pt modelId="{2E3933F4-488F-4F9C-A1AD-CDBDCAF489DD}" type="pres">
      <dgm:prSet presAssocID="{8D15E22A-BD2A-45AF-9828-B8F02A8C3DCB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BE49FDA5-C938-49E8-AA82-0142D2EBDFFF}" type="pres">
      <dgm:prSet presAssocID="{925EB1AF-8440-4B50-A5E4-10FF5A0A6672}" presName="spacer" presStyleCnt="0"/>
      <dgm:spPr/>
    </dgm:pt>
    <dgm:pt modelId="{311219D1-A5A3-43D5-B716-0448ED045634}" type="pres">
      <dgm:prSet presAssocID="{759EC33E-0464-4537-9003-E3122EE35CB4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7C745802-1350-4AA0-8703-98611F5BE0CC}" type="presOf" srcId="{759EC33E-0464-4537-9003-E3122EE35CB4}" destId="{311219D1-A5A3-43D5-B716-0448ED045634}" srcOrd="0" destOrd="0" presId="urn:microsoft.com/office/officeart/2005/8/layout/vList2"/>
    <dgm:cxn modelId="{EE8CDD06-926C-4AF8-BB32-83060543B44B}" type="presOf" srcId="{BC9DA7E1-C5BF-41A3-882C-FF5FB4DB6D1F}" destId="{304A1641-DBC4-4EF9-B441-7C886A03F426}" srcOrd="0" destOrd="0" presId="urn:microsoft.com/office/officeart/2005/8/layout/vList2"/>
    <dgm:cxn modelId="{6E49B417-A970-4287-B8C0-1D5D35543B81}" type="presOf" srcId="{FF72F841-31BA-43EE-868A-163937E56A53}" destId="{674657BF-2559-4DA8-A085-FC926F5F5E45}" srcOrd="0" destOrd="0" presId="urn:microsoft.com/office/officeart/2005/8/layout/vList2"/>
    <dgm:cxn modelId="{62062838-8306-433B-BABC-62451340A37C}" type="presOf" srcId="{5DBEEBAA-3F68-4372-B0D5-97C9B4692C7F}" destId="{BD5A179B-4B93-4F68-8156-C612403EC519}" srcOrd="0" destOrd="0" presId="urn:microsoft.com/office/officeart/2005/8/layout/vList2"/>
    <dgm:cxn modelId="{66406D4C-2278-4908-BB6A-19C38BD2D7BE}" type="presOf" srcId="{76234EAC-DF97-4D5F-BA84-08A9AA5B04A3}" destId="{1E5838AF-1574-4463-A8CA-922252F50F8E}" srcOrd="0" destOrd="0" presId="urn:microsoft.com/office/officeart/2005/8/layout/vList2"/>
    <dgm:cxn modelId="{A6567473-3664-476E-99F1-B5A627E2A6F1}" srcId="{5DBEEBAA-3F68-4372-B0D5-97C9B4692C7F}" destId="{FF72F841-31BA-43EE-868A-163937E56A53}" srcOrd="6" destOrd="0" parTransId="{26707CE9-5D8A-4197-8229-C154A96E5848}" sibTransId="{741A5702-6325-4252-BF9F-FEDB352E00D9}"/>
    <dgm:cxn modelId="{5DDFF07E-3204-4ED1-94D8-324F6212D297}" srcId="{5DBEEBAA-3F68-4372-B0D5-97C9B4692C7F}" destId="{759EC33E-0464-4537-9003-E3122EE35CB4}" srcOrd="10" destOrd="0" parTransId="{8EDFDE86-00A7-4059-9130-CF416D2D1B5D}" sibTransId="{325BEF41-22DF-4001-AFE5-0C4CD3DCB702}"/>
    <dgm:cxn modelId="{53495B84-9F5D-4B34-A12C-BCD3E447AA02}" srcId="{5DBEEBAA-3F68-4372-B0D5-97C9B4692C7F}" destId="{76234EAC-DF97-4D5F-BA84-08A9AA5B04A3}" srcOrd="3" destOrd="0" parTransId="{D4FAC4BA-2010-4D0B-A4DD-C81A4615E28B}" sibTransId="{8F51CB80-2A9C-47CD-BC26-35BC7ED16B8B}"/>
    <dgm:cxn modelId="{FAED6088-DE7B-4B27-B504-E13BF7937708}" srcId="{5DBEEBAA-3F68-4372-B0D5-97C9B4692C7F}" destId="{DA03E3F4-A770-4C5C-9792-DE190F479E93}" srcOrd="2" destOrd="0" parTransId="{5501E404-E0F0-4BFA-9E25-51A3A37BD976}" sibTransId="{53DAAAF6-3AD0-47B9-911B-BE2D1E850E58}"/>
    <dgm:cxn modelId="{7096478D-BA76-4ED1-AF63-7E8C182935D7}" srcId="{5DBEEBAA-3F68-4372-B0D5-97C9B4692C7F}" destId="{DB71E73A-3009-4A4F-BD99-05F8701E2B3B}" srcOrd="5" destOrd="0" parTransId="{C7CB65D9-2949-4D62-9805-09558AF909A8}" sibTransId="{BD469782-0475-4630-AE22-5AE7BA8433C7}"/>
    <dgm:cxn modelId="{B5588391-0D8A-4612-858C-4499C8D215BB}" type="presOf" srcId="{DA03E3F4-A770-4C5C-9792-DE190F479E93}" destId="{0BF586D8-3668-4E04-8FB0-925A32A56D8A}" srcOrd="0" destOrd="0" presId="urn:microsoft.com/office/officeart/2005/8/layout/vList2"/>
    <dgm:cxn modelId="{F87E9F95-71E0-4F51-9502-8CBE6C0831CF}" srcId="{5DBEEBAA-3F68-4372-B0D5-97C9B4692C7F}" destId="{22982E74-BDE7-4FF8-9DA5-7A367E100766}" srcOrd="0" destOrd="0" parTransId="{DFD94F8E-2F1D-4501-A8B7-8004F8AB3852}" sibTransId="{8ECF8ECB-D1C7-4684-8039-470A5C6D4CB6}"/>
    <dgm:cxn modelId="{16C535B5-0BC8-418A-A973-B36773419CEA}" type="presOf" srcId="{DB71E73A-3009-4A4F-BD99-05F8701E2B3B}" destId="{4C47306A-4293-423A-A5D4-29DDD2A716AB}" srcOrd="0" destOrd="0" presId="urn:microsoft.com/office/officeart/2005/8/layout/vList2"/>
    <dgm:cxn modelId="{BAA4A0B6-328C-4EBE-AA6A-8A8441C082E5}" type="presOf" srcId="{22982E74-BDE7-4FF8-9DA5-7A367E100766}" destId="{0FB6EACA-A03A-4A5B-A43E-F6ECAB945341}" srcOrd="0" destOrd="0" presId="urn:microsoft.com/office/officeart/2005/8/layout/vList2"/>
    <dgm:cxn modelId="{F4D895BC-995E-495D-9F7D-166DBF2CB31E}" type="presOf" srcId="{FF24A6E5-FEE6-404A-AFFA-EB758A85EDBD}" destId="{21A8C5A0-1688-4E18-9492-4A8024132235}" srcOrd="0" destOrd="0" presId="urn:microsoft.com/office/officeart/2005/8/layout/vList2"/>
    <dgm:cxn modelId="{20DF25C1-85A0-4BFE-9CBC-778F42B53E02}" srcId="{5DBEEBAA-3F68-4372-B0D5-97C9B4692C7F}" destId="{FF24A6E5-FEE6-404A-AFFA-EB758A85EDBD}" srcOrd="7" destOrd="0" parTransId="{9DD4BE1F-3663-4495-BCAD-CD7D2A85DE16}" sibTransId="{25DBC587-FB2E-43CF-B760-5603383E0798}"/>
    <dgm:cxn modelId="{3BDC27C3-4E7D-4FFB-96DE-E4D8BE93285D}" type="presOf" srcId="{18F34576-5B56-4651-B4F1-FB9408845237}" destId="{9B672DDE-8158-404F-8291-B4FDAB54966C}" srcOrd="0" destOrd="0" presId="urn:microsoft.com/office/officeart/2005/8/layout/vList2"/>
    <dgm:cxn modelId="{FF0521CE-6793-4500-A403-14D0BB9AAB6B}" type="presOf" srcId="{8D15E22A-BD2A-45AF-9828-B8F02A8C3DCB}" destId="{2E3933F4-488F-4F9C-A1AD-CDBDCAF489DD}" srcOrd="0" destOrd="0" presId="urn:microsoft.com/office/officeart/2005/8/layout/vList2"/>
    <dgm:cxn modelId="{A987C9D4-36AB-47F3-A3E4-A540497C381C}" srcId="{5DBEEBAA-3F68-4372-B0D5-97C9B4692C7F}" destId="{8D15E22A-BD2A-45AF-9828-B8F02A8C3DCB}" srcOrd="9" destOrd="0" parTransId="{9F7E9055-19AD-490C-8F97-7F374351CFF0}" sibTransId="{925EB1AF-8440-4B50-A5E4-10FF5A0A6672}"/>
    <dgm:cxn modelId="{2BD55ADF-F759-412B-8017-562C1627EF02}" srcId="{5DBEEBAA-3F68-4372-B0D5-97C9B4692C7F}" destId="{BDB1F694-FF5D-4917-A818-6E57F61AC693}" srcOrd="4" destOrd="0" parTransId="{DABD030B-EA56-4110-84D9-8BEA54271307}" sibTransId="{2CFA15B4-9D79-4D49-9962-7EA0412B1330}"/>
    <dgm:cxn modelId="{A4282BE0-3A98-4DB5-BE5E-706AEEC44C95}" type="presOf" srcId="{BDB1F694-FF5D-4917-A818-6E57F61AC693}" destId="{E5EC7875-43A0-4701-B932-3A93E5136F0D}" srcOrd="0" destOrd="0" presId="urn:microsoft.com/office/officeart/2005/8/layout/vList2"/>
    <dgm:cxn modelId="{60E08DE8-9BBE-402F-98C0-5679CAF14C79}" srcId="{5DBEEBAA-3F68-4372-B0D5-97C9B4692C7F}" destId="{BC9DA7E1-C5BF-41A3-882C-FF5FB4DB6D1F}" srcOrd="1" destOrd="0" parTransId="{671752D0-79C0-4193-B8F0-2F5BA644B52A}" sibTransId="{3224FC9D-90AB-4DFC-B317-20A5153F38E7}"/>
    <dgm:cxn modelId="{3B5888EC-AEEC-4149-8BAE-0AD6A849ACE4}" srcId="{5DBEEBAA-3F68-4372-B0D5-97C9B4692C7F}" destId="{18F34576-5B56-4651-B4F1-FB9408845237}" srcOrd="8" destOrd="0" parTransId="{3196B28B-374D-4BEB-AD44-3D55840FE64A}" sibTransId="{34994F79-E4A2-4D74-B11E-1DFE1C96CC5F}"/>
    <dgm:cxn modelId="{23D2CFDA-E4AC-4F50-A4F0-F45520D2BAD0}" type="presParOf" srcId="{BD5A179B-4B93-4F68-8156-C612403EC519}" destId="{0FB6EACA-A03A-4A5B-A43E-F6ECAB945341}" srcOrd="0" destOrd="0" presId="urn:microsoft.com/office/officeart/2005/8/layout/vList2"/>
    <dgm:cxn modelId="{64AD6833-E2F7-422B-8843-710522B07379}" type="presParOf" srcId="{BD5A179B-4B93-4F68-8156-C612403EC519}" destId="{31EE6820-427F-4363-8423-400142699C31}" srcOrd="1" destOrd="0" presId="urn:microsoft.com/office/officeart/2005/8/layout/vList2"/>
    <dgm:cxn modelId="{3559EB36-8CF0-49CC-BE94-94D1A64FB63E}" type="presParOf" srcId="{BD5A179B-4B93-4F68-8156-C612403EC519}" destId="{304A1641-DBC4-4EF9-B441-7C886A03F426}" srcOrd="2" destOrd="0" presId="urn:microsoft.com/office/officeart/2005/8/layout/vList2"/>
    <dgm:cxn modelId="{702C5E1D-497F-40A7-AB90-30FB31B0F257}" type="presParOf" srcId="{BD5A179B-4B93-4F68-8156-C612403EC519}" destId="{6518A0D1-6EBC-468B-9845-EF6B4D764B61}" srcOrd="3" destOrd="0" presId="urn:microsoft.com/office/officeart/2005/8/layout/vList2"/>
    <dgm:cxn modelId="{AD228929-9DD6-4F86-A501-6E8D085F0037}" type="presParOf" srcId="{BD5A179B-4B93-4F68-8156-C612403EC519}" destId="{0BF586D8-3668-4E04-8FB0-925A32A56D8A}" srcOrd="4" destOrd="0" presId="urn:microsoft.com/office/officeart/2005/8/layout/vList2"/>
    <dgm:cxn modelId="{DA9B93FA-581A-47BF-8B84-E06CA4C1E291}" type="presParOf" srcId="{BD5A179B-4B93-4F68-8156-C612403EC519}" destId="{7DA758C7-C2EA-408D-B769-485FBC3DA8A1}" srcOrd="5" destOrd="0" presId="urn:microsoft.com/office/officeart/2005/8/layout/vList2"/>
    <dgm:cxn modelId="{EA0763B8-FCD1-4259-B3AE-AA46DF6A3F00}" type="presParOf" srcId="{BD5A179B-4B93-4F68-8156-C612403EC519}" destId="{1E5838AF-1574-4463-A8CA-922252F50F8E}" srcOrd="6" destOrd="0" presId="urn:microsoft.com/office/officeart/2005/8/layout/vList2"/>
    <dgm:cxn modelId="{A04A7155-7003-475D-8E3B-96ABBDCC50AB}" type="presParOf" srcId="{BD5A179B-4B93-4F68-8156-C612403EC519}" destId="{D4B42FCE-7B86-4B1F-8E71-348EB45658D1}" srcOrd="7" destOrd="0" presId="urn:microsoft.com/office/officeart/2005/8/layout/vList2"/>
    <dgm:cxn modelId="{930669C2-5675-4B27-8752-9BF10F143189}" type="presParOf" srcId="{BD5A179B-4B93-4F68-8156-C612403EC519}" destId="{E5EC7875-43A0-4701-B932-3A93E5136F0D}" srcOrd="8" destOrd="0" presId="urn:microsoft.com/office/officeart/2005/8/layout/vList2"/>
    <dgm:cxn modelId="{89BCDAB0-0898-4D82-8454-2FFEA7E2D8F3}" type="presParOf" srcId="{BD5A179B-4B93-4F68-8156-C612403EC519}" destId="{44FC18A3-9B57-4286-ACBB-B816369558C7}" srcOrd="9" destOrd="0" presId="urn:microsoft.com/office/officeart/2005/8/layout/vList2"/>
    <dgm:cxn modelId="{536908B6-B79D-453C-8A6B-5854F904378A}" type="presParOf" srcId="{BD5A179B-4B93-4F68-8156-C612403EC519}" destId="{4C47306A-4293-423A-A5D4-29DDD2A716AB}" srcOrd="10" destOrd="0" presId="urn:microsoft.com/office/officeart/2005/8/layout/vList2"/>
    <dgm:cxn modelId="{829B6F64-5D2C-4DB8-ADEA-664AFA7318B4}" type="presParOf" srcId="{BD5A179B-4B93-4F68-8156-C612403EC519}" destId="{B7C02CAE-AAD2-48F2-973B-47012443DED6}" srcOrd="11" destOrd="0" presId="urn:microsoft.com/office/officeart/2005/8/layout/vList2"/>
    <dgm:cxn modelId="{D10A7C6E-68AA-4161-9B25-C9AC255DEA03}" type="presParOf" srcId="{BD5A179B-4B93-4F68-8156-C612403EC519}" destId="{674657BF-2559-4DA8-A085-FC926F5F5E45}" srcOrd="12" destOrd="0" presId="urn:microsoft.com/office/officeart/2005/8/layout/vList2"/>
    <dgm:cxn modelId="{E76D3E21-E301-4B18-B2D4-A3CCEF372F16}" type="presParOf" srcId="{BD5A179B-4B93-4F68-8156-C612403EC519}" destId="{DD7167A6-357E-43B5-BABF-5CA47E5EF8A0}" srcOrd="13" destOrd="0" presId="urn:microsoft.com/office/officeart/2005/8/layout/vList2"/>
    <dgm:cxn modelId="{F58698D3-DAC9-4E23-ADF0-C1F02C611CC9}" type="presParOf" srcId="{BD5A179B-4B93-4F68-8156-C612403EC519}" destId="{21A8C5A0-1688-4E18-9492-4A8024132235}" srcOrd="14" destOrd="0" presId="urn:microsoft.com/office/officeart/2005/8/layout/vList2"/>
    <dgm:cxn modelId="{CD146A7A-8154-431D-93D0-5597DB449A7A}" type="presParOf" srcId="{BD5A179B-4B93-4F68-8156-C612403EC519}" destId="{1A8DD0C8-7DD8-45E2-855A-DA1C0078B78D}" srcOrd="15" destOrd="0" presId="urn:microsoft.com/office/officeart/2005/8/layout/vList2"/>
    <dgm:cxn modelId="{42BE6AAD-79AB-4F68-B07E-415026FDE991}" type="presParOf" srcId="{BD5A179B-4B93-4F68-8156-C612403EC519}" destId="{9B672DDE-8158-404F-8291-B4FDAB54966C}" srcOrd="16" destOrd="0" presId="urn:microsoft.com/office/officeart/2005/8/layout/vList2"/>
    <dgm:cxn modelId="{240A40ED-90F0-4205-B1C2-E9B818558E1A}" type="presParOf" srcId="{BD5A179B-4B93-4F68-8156-C612403EC519}" destId="{2C88AB9F-3650-45BF-9EE5-FDD72F9D1100}" srcOrd="17" destOrd="0" presId="urn:microsoft.com/office/officeart/2005/8/layout/vList2"/>
    <dgm:cxn modelId="{FFEEA67D-2BD3-47B4-85A1-C887237D3EAE}" type="presParOf" srcId="{BD5A179B-4B93-4F68-8156-C612403EC519}" destId="{2E3933F4-488F-4F9C-A1AD-CDBDCAF489DD}" srcOrd="18" destOrd="0" presId="urn:microsoft.com/office/officeart/2005/8/layout/vList2"/>
    <dgm:cxn modelId="{11974AC5-E45B-4E43-B1E7-6F3F9EBE81E2}" type="presParOf" srcId="{BD5A179B-4B93-4F68-8156-C612403EC519}" destId="{BE49FDA5-C938-49E8-AA82-0142D2EBDFFF}" srcOrd="19" destOrd="0" presId="urn:microsoft.com/office/officeart/2005/8/layout/vList2"/>
    <dgm:cxn modelId="{BD2BCAE3-E8D1-4F33-A760-71C9503A40D1}" type="presParOf" srcId="{BD5A179B-4B93-4F68-8156-C612403EC519}" destId="{311219D1-A5A3-43D5-B716-0448ED04563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309C62-E9FF-40C2-BD9A-F276AABB24C5}" type="doc">
      <dgm:prSet loTypeId="urn:microsoft.com/office/officeart/2005/8/layout/default" loCatId="list" qsTypeId="urn:microsoft.com/office/officeart/2005/8/quickstyle/simple4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17C55A3B-502D-4DD8-86BA-B1339918C84B}">
      <dgm:prSet phldr="0"/>
      <dgm:spPr/>
      <dgm:t>
        <a:bodyPr/>
        <a:lstStyle/>
        <a:p>
          <a:pPr algn="l"/>
          <a:r>
            <a:rPr lang="en-US" b="1" dirty="0"/>
            <a:t>TensorFlow</a:t>
          </a:r>
          <a:endParaRPr lang="en-US" dirty="0"/>
        </a:p>
      </dgm:t>
    </dgm:pt>
    <dgm:pt modelId="{C501587D-E4FE-49E1-AF7F-C4E482DF6C65}" type="parTrans" cxnId="{669277FA-6C09-4A0C-A333-A7941D6B1B7B}">
      <dgm:prSet/>
      <dgm:spPr/>
    </dgm:pt>
    <dgm:pt modelId="{4CD9D0BC-53F0-4CA3-B7A6-33600D66FF34}" type="sibTrans" cxnId="{669277FA-6C09-4A0C-A333-A7941D6B1B7B}">
      <dgm:prSet/>
      <dgm:spPr/>
      <dgm:t>
        <a:bodyPr/>
        <a:lstStyle/>
        <a:p>
          <a:endParaRPr lang="en-US"/>
        </a:p>
      </dgm:t>
    </dgm:pt>
    <dgm:pt modelId="{498DDFAE-AA3C-4509-BAE4-588B64F0A80F}">
      <dgm:prSet phldr="0"/>
      <dgm:spPr/>
      <dgm:t>
        <a:bodyPr/>
        <a:lstStyle/>
        <a:p>
          <a:pPr algn="l"/>
          <a:r>
            <a:rPr lang="en-US" b="1" dirty="0" err="1"/>
            <a:t>Ultralytics</a:t>
          </a:r>
          <a:r>
            <a:rPr lang="en-US" b="1" dirty="0"/>
            <a:t> YOLOv8</a:t>
          </a:r>
          <a:endParaRPr lang="en-US" dirty="0"/>
        </a:p>
      </dgm:t>
    </dgm:pt>
    <dgm:pt modelId="{4BB7F16F-A4BD-408E-9A3F-9F1191BF166B}" type="parTrans" cxnId="{42D91E78-25E6-40F2-BA32-A59A610CA572}">
      <dgm:prSet/>
      <dgm:spPr/>
    </dgm:pt>
    <dgm:pt modelId="{7794D090-B79E-41D9-982B-1038B50B4CC4}" type="sibTrans" cxnId="{42D91E78-25E6-40F2-BA32-A59A610CA572}">
      <dgm:prSet/>
      <dgm:spPr/>
      <dgm:t>
        <a:bodyPr/>
        <a:lstStyle/>
        <a:p>
          <a:endParaRPr lang="en-US"/>
        </a:p>
      </dgm:t>
    </dgm:pt>
    <dgm:pt modelId="{667930B2-5FF7-402A-8262-FA7959C3EB2C}">
      <dgm:prSet phldr="0"/>
      <dgm:spPr/>
      <dgm:t>
        <a:bodyPr/>
        <a:lstStyle/>
        <a:p>
          <a:pPr algn="l"/>
          <a:r>
            <a:rPr lang="en-US" b="1" dirty="0"/>
            <a:t>YOLOv9 Repository</a:t>
          </a:r>
          <a:endParaRPr lang="en-US" dirty="0"/>
        </a:p>
      </dgm:t>
    </dgm:pt>
    <dgm:pt modelId="{CDB3990A-5EE4-40E3-B6C2-3DCC17ED63AF}" type="parTrans" cxnId="{03806AD8-13CF-447D-88E9-1F6800111BC8}">
      <dgm:prSet/>
      <dgm:spPr/>
    </dgm:pt>
    <dgm:pt modelId="{E529691C-4B47-4DAE-8AEE-6DE229CBBCD6}" type="sibTrans" cxnId="{03806AD8-13CF-447D-88E9-1F6800111BC8}">
      <dgm:prSet/>
      <dgm:spPr/>
      <dgm:t>
        <a:bodyPr/>
        <a:lstStyle/>
        <a:p>
          <a:endParaRPr lang="en-US"/>
        </a:p>
      </dgm:t>
    </dgm:pt>
    <dgm:pt modelId="{4851CE94-1CA0-4555-A19A-9CF5C8E803B9}">
      <dgm:prSet phldr="0"/>
      <dgm:spPr/>
      <dgm:t>
        <a:bodyPr/>
        <a:lstStyle/>
        <a:p>
          <a:pPr algn="l"/>
          <a:r>
            <a:rPr lang="en-US" b="1" dirty="0"/>
            <a:t>GPU (e.g., NVIDIA GPU)</a:t>
          </a:r>
          <a:endParaRPr lang="en-US" dirty="0"/>
        </a:p>
      </dgm:t>
    </dgm:pt>
    <dgm:pt modelId="{1CF40A1F-CF2A-43EC-B8C9-0AF6C2D7FCAF}" type="parTrans" cxnId="{8F616C3E-01B1-4A88-BDF3-63EFCC58AF12}">
      <dgm:prSet/>
      <dgm:spPr/>
    </dgm:pt>
    <dgm:pt modelId="{4F114DBF-0A5A-4C28-80E2-03E373475932}" type="sibTrans" cxnId="{8F616C3E-01B1-4A88-BDF3-63EFCC58AF12}">
      <dgm:prSet/>
      <dgm:spPr/>
      <dgm:t>
        <a:bodyPr/>
        <a:lstStyle/>
        <a:p>
          <a:endParaRPr lang="en-US"/>
        </a:p>
      </dgm:t>
    </dgm:pt>
    <dgm:pt modelId="{1D4588F6-5832-4263-9080-52678F151EDD}">
      <dgm:prSet phldr="0"/>
      <dgm:spPr/>
      <dgm:t>
        <a:bodyPr/>
        <a:lstStyle/>
        <a:p>
          <a:pPr algn="l"/>
          <a:r>
            <a:rPr lang="en-US" b="1" dirty="0"/>
            <a:t>Google </a:t>
          </a:r>
          <a:r>
            <a:rPr lang="en-US" b="1" dirty="0" err="1"/>
            <a:t>Colab</a:t>
          </a:r>
          <a:endParaRPr lang="en-US" dirty="0"/>
        </a:p>
      </dgm:t>
    </dgm:pt>
    <dgm:pt modelId="{BC01CFED-9986-48D9-8770-E0E790B92F6C}" type="parTrans" cxnId="{C259C59C-5B65-45B1-9885-4E17BD965840}">
      <dgm:prSet/>
      <dgm:spPr/>
    </dgm:pt>
    <dgm:pt modelId="{2530044B-ABF4-4DFB-B97F-7B43A3134182}" type="sibTrans" cxnId="{C259C59C-5B65-45B1-9885-4E17BD965840}">
      <dgm:prSet/>
      <dgm:spPr/>
      <dgm:t>
        <a:bodyPr/>
        <a:lstStyle/>
        <a:p>
          <a:endParaRPr lang="en-US"/>
        </a:p>
      </dgm:t>
    </dgm:pt>
    <dgm:pt modelId="{146F61A3-011F-4203-B53A-A552AABCA865}">
      <dgm:prSet phldr="0"/>
      <dgm:spPr/>
      <dgm:t>
        <a:bodyPr/>
        <a:lstStyle/>
        <a:p>
          <a:pPr algn="l"/>
          <a:r>
            <a:rPr lang="en-US" b="1" dirty="0"/>
            <a:t>AWS EC2</a:t>
          </a:r>
          <a:endParaRPr lang="en-US" dirty="0"/>
        </a:p>
      </dgm:t>
    </dgm:pt>
    <dgm:pt modelId="{3D5087BE-B223-4D6F-A637-548BA2A16761}" type="parTrans" cxnId="{7E588416-7BAD-439B-9084-156672532FBA}">
      <dgm:prSet/>
      <dgm:spPr/>
    </dgm:pt>
    <dgm:pt modelId="{1C176A6E-99FF-4ECD-AEB5-98A080B3C113}" type="sibTrans" cxnId="{7E588416-7BAD-439B-9084-156672532FBA}">
      <dgm:prSet/>
      <dgm:spPr/>
      <dgm:t>
        <a:bodyPr/>
        <a:lstStyle/>
        <a:p>
          <a:endParaRPr lang="en-US"/>
        </a:p>
      </dgm:t>
    </dgm:pt>
    <dgm:pt modelId="{8E2F4E8D-CB2D-4E75-9A06-C2451DCAACE8}">
      <dgm:prSet phldr="0"/>
      <dgm:spPr/>
      <dgm:t>
        <a:bodyPr/>
        <a:lstStyle/>
        <a:p>
          <a:pPr algn="l"/>
          <a:r>
            <a:rPr lang="en-US" b="1" dirty="0" err="1"/>
            <a:t>TensorBoard</a:t>
          </a:r>
          <a:endParaRPr lang="en-US" dirty="0" err="1"/>
        </a:p>
      </dgm:t>
    </dgm:pt>
    <dgm:pt modelId="{7A8CA078-A6DC-440A-B925-5E2037C17F8D}" type="parTrans" cxnId="{6AB105D2-1870-4CAD-BDEE-9733A7B01DF3}">
      <dgm:prSet/>
      <dgm:spPr/>
    </dgm:pt>
    <dgm:pt modelId="{AC9F5909-52CF-4A95-95A3-19E06E4E1443}" type="sibTrans" cxnId="{6AB105D2-1870-4CAD-BDEE-9733A7B01DF3}">
      <dgm:prSet/>
      <dgm:spPr/>
      <dgm:t>
        <a:bodyPr/>
        <a:lstStyle/>
        <a:p>
          <a:endParaRPr lang="en-US"/>
        </a:p>
      </dgm:t>
    </dgm:pt>
    <dgm:pt modelId="{E04742C5-0E30-4DD7-B606-216FA82C32E7}">
      <dgm:prSet phldr="0"/>
      <dgm:spPr/>
      <dgm:t>
        <a:bodyPr/>
        <a:lstStyle/>
        <a:p>
          <a:pPr algn="l"/>
          <a:r>
            <a:rPr lang="en-US" b="1" dirty="0"/>
            <a:t>OpenCV</a:t>
          </a:r>
          <a:endParaRPr lang="en-US" b="0" dirty="0">
            <a:latin typeface="Calibri"/>
            <a:cs typeface="Calibri"/>
          </a:endParaRPr>
        </a:p>
      </dgm:t>
    </dgm:pt>
    <dgm:pt modelId="{E50A21B5-53D8-4832-8FEE-9437D325A4CF}" type="parTrans" cxnId="{AAED224B-2416-4A33-B339-8DDD14750271}">
      <dgm:prSet/>
      <dgm:spPr/>
    </dgm:pt>
    <dgm:pt modelId="{63CE889C-95CD-4B41-ADF9-AC39DE21DA2B}" type="sibTrans" cxnId="{AAED224B-2416-4A33-B339-8DDD14750271}">
      <dgm:prSet/>
      <dgm:spPr/>
    </dgm:pt>
    <dgm:pt modelId="{B8708574-13B8-4D2A-BA1A-7FDDB73F8E6F}">
      <dgm:prSet phldr="0"/>
      <dgm:spPr/>
      <dgm:t>
        <a:bodyPr/>
        <a:lstStyle/>
        <a:p>
          <a:pPr algn="l"/>
          <a:r>
            <a:rPr lang="en-US" b="1" dirty="0" err="1"/>
            <a:t>PyTorch</a:t>
          </a:r>
          <a:endParaRPr lang="en-US" dirty="0"/>
        </a:p>
      </dgm:t>
    </dgm:pt>
    <dgm:pt modelId="{2A480C51-FB90-438F-B45A-B1F5F2061202}" type="parTrans" cxnId="{CA1EBA39-D552-4E92-AFC7-FF2DB6578564}">
      <dgm:prSet/>
      <dgm:spPr/>
    </dgm:pt>
    <dgm:pt modelId="{EC951928-945B-49E1-BCD9-8F96B047A62D}" type="sibTrans" cxnId="{CA1EBA39-D552-4E92-AFC7-FF2DB6578564}">
      <dgm:prSet/>
      <dgm:spPr/>
    </dgm:pt>
    <dgm:pt modelId="{88E84E91-5E87-4042-9614-17B363377A5B}" type="pres">
      <dgm:prSet presAssocID="{70309C62-E9FF-40C2-BD9A-F276AABB24C5}" presName="diagram" presStyleCnt="0">
        <dgm:presLayoutVars>
          <dgm:dir/>
          <dgm:resizeHandles val="exact"/>
        </dgm:presLayoutVars>
      </dgm:prSet>
      <dgm:spPr/>
    </dgm:pt>
    <dgm:pt modelId="{09DBEE72-C14F-4D51-BA98-F6CB1E0FC986}" type="pres">
      <dgm:prSet presAssocID="{E04742C5-0E30-4DD7-B606-216FA82C32E7}" presName="node" presStyleLbl="node1" presStyleIdx="0" presStyleCnt="9">
        <dgm:presLayoutVars>
          <dgm:bulletEnabled val="1"/>
        </dgm:presLayoutVars>
      </dgm:prSet>
      <dgm:spPr/>
    </dgm:pt>
    <dgm:pt modelId="{191D8B33-C1C3-4B8A-A017-E81E8A7AB8A9}" type="pres">
      <dgm:prSet presAssocID="{63CE889C-95CD-4B41-ADF9-AC39DE21DA2B}" presName="sibTrans" presStyleCnt="0"/>
      <dgm:spPr/>
    </dgm:pt>
    <dgm:pt modelId="{EB073A89-7315-4D99-B23A-EF247A1EA131}" type="pres">
      <dgm:prSet presAssocID="{B8708574-13B8-4D2A-BA1A-7FDDB73F8E6F}" presName="node" presStyleLbl="node1" presStyleIdx="1" presStyleCnt="9">
        <dgm:presLayoutVars>
          <dgm:bulletEnabled val="1"/>
        </dgm:presLayoutVars>
      </dgm:prSet>
      <dgm:spPr/>
    </dgm:pt>
    <dgm:pt modelId="{4538AED7-3779-43E3-B0E7-3CAF83994977}" type="pres">
      <dgm:prSet presAssocID="{EC951928-945B-49E1-BCD9-8F96B047A62D}" presName="sibTrans" presStyleCnt="0"/>
      <dgm:spPr/>
    </dgm:pt>
    <dgm:pt modelId="{51E5783F-80B5-496E-80EF-61CF2A3D6D57}" type="pres">
      <dgm:prSet presAssocID="{17C55A3B-502D-4DD8-86BA-B1339918C84B}" presName="node" presStyleLbl="node1" presStyleIdx="2" presStyleCnt="9">
        <dgm:presLayoutVars>
          <dgm:bulletEnabled val="1"/>
        </dgm:presLayoutVars>
      </dgm:prSet>
      <dgm:spPr/>
    </dgm:pt>
    <dgm:pt modelId="{A4BD7617-99B0-4CD3-B9C8-74A75472FB89}" type="pres">
      <dgm:prSet presAssocID="{4CD9D0BC-53F0-4CA3-B7A6-33600D66FF34}" presName="sibTrans" presStyleCnt="0"/>
      <dgm:spPr/>
    </dgm:pt>
    <dgm:pt modelId="{428221AA-E326-435C-A5AB-E31DC7F3D583}" type="pres">
      <dgm:prSet presAssocID="{498DDFAE-AA3C-4509-BAE4-588B64F0A80F}" presName="node" presStyleLbl="node1" presStyleIdx="3" presStyleCnt="9">
        <dgm:presLayoutVars>
          <dgm:bulletEnabled val="1"/>
        </dgm:presLayoutVars>
      </dgm:prSet>
      <dgm:spPr/>
    </dgm:pt>
    <dgm:pt modelId="{D0C9EF04-1428-4F44-9228-F5A5A796825B}" type="pres">
      <dgm:prSet presAssocID="{7794D090-B79E-41D9-982B-1038B50B4CC4}" presName="sibTrans" presStyleCnt="0"/>
      <dgm:spPr/>
    </dgm:pt>
    <dgm:pt modelId="{F12D4D11-F18A-4BB0-B261-A1A588EF8688}" type="pres">
      <dgm:prSet presAssocID="{667930B2-5FF7-402A-8262-FA7959C3EB2C}" presName="node" presStyleLbl="node1" presStyleIdx="4" presStyleCnt="9">
        <dgm:presLayoutVars>
          <dgm:bulletEnabled val="1"/>
        </dgm:presLayoutVars>
      </dgm:prSet>
      <dgm:spPr/>
    </dgm:pt>
    <dgm:pt modelId="{4829C8E4-D0EB-4D64-8A51-CE8BFE85BDAD}" type="pres">
      <dgm:prSet presAssocID="{E529691C-4B47-4DAE-8AEE-6DE229CBBCD6}" presName="sibTrans" presStyleCnt="0"/>
      <dgm:spPr/>
    </dgm:pt>
    <dgm:pt modelId="{897312F0-2064-4D6B-8785-DAABE987EE48}" type="pres">
      <dgm:prSet presAssocID="{4851CE94-1CA0-4555-A19A-9CF5C8E803B9}" presName="node" presStyleLbl="node1" presStyleIdx="5" presStyleCnt="9">
        <dgm:presLayoutVars>
          <dgm:bulletEnabled val="1"/>
        </dgm:presLayoutVars>
      </dgm:prSet>
      <dgm:spPr/>
    </dgm:pt>
    <dgm:pt modelId="{A9381C9E-B244-4B9C-9DE5-327E15F1D93A}" type="pres">
      <dgm:prSet presAssocID="{4F114DBF-0A5A-4C28-80E2-03E373475932}" presName="sibTrans" presStyleCnt="0"/>
      <dgm:spPr/>
    </dgm:pt>
    <dgm:pt modelId="{D66B8CDE-5219-4D03-B37A-AFF379EDB26F}" type="pres">
      <dgm:prSet presAssocID="{1D4588F6-5832-4263-9080-52678F151EDD}" presName="node" presStyleLbl="node1" presStyleIdx="6" presStyleCnt="9">
        <dgm:presLayoutVars>
          <dgm:bulletEnabled val="1"/>
        </dgm:presLayoutVars>
      </dgm:prSet>
      <dgm:spPr/>
    </dgm:pt>
    <dgm:pt modelId="{E056CA4E-96FB-4708-85DD-F41C7724E17F}" type="pres">
      <dgm:prSet presAssocID="{2530044B-ABF4-4DFB-B97F-7B43A3134182}" presName="sibTrans" presStyleCnt="0"/>
      <dgm:spPr/>
    </dgm:pt>
    <dgm:pt modelId="{F54BE370-83F7-4997-84C5-9DCAECFD5C19}" type="pres">
      <dgm:prSet presAssocID="{146F61A3-011F-4203-B53A-A552AABCA865}" presName="node" presStyleLbl="node1" presStyleIdx="7" presStyleCnt="9">
        <dgm:presLayoutVars>
          <dgm:bulletEnabled val="1"/>
        </dgm:presLayoutVars>
      </dgm:prSet>
      <dgm:spPr/>
    </dgm:pt>
    <dgm:pt modelId="{6D4EA233-BA11-46A0-856E-D54004EEE458}" type="pres">
      <dgm:prSet presAssocID="{1C176A6E-99FF-4ECD-AEB5-98A080B3C113}" presName="sibTrans" presStyleCnt="0"/>
      <dgm:spPr/>
    </dgm:pt>
    <dgm:pt modelId="{0A46C655-9021-4CC5-995A-C7239D046CBC}" type="pres">
      <dgm:prSet presAssocID="{8E2F4E8D-CB2D-4E75-9A06-C2451DCAACE8}" presName="node" presStyleLbl="node1" presStyleIdx="8" presStyleCnt="9">
        <dgm:presLayoutVars>
          <dgm:bulletEnabled val="1"/>
        </dgm:presLayoutVars>
      </dgm:prSet>
      <dgm:spPr/>
    </dgm:pt>
  </dgm:ptLst>
  <dgm:cxnLst>
    <dgm:cxn modelId="{49C34C0C-E028-4AF3-91B9-9BFBE431C95D}" type="presOf" srcId="{E04742C5-0E30-4DD7-B606-216FA82C32E7}" destId="{09DBEE72-C14F-4D51-BA98-F6CB1E0FC986}" srcOrd="0" destOrd="0" presId="urn:microsoft.com/office/officeart/2005/8/layout/default"/>
    <dgm:cxn modelId="{56C3AE11-A4C9-4517-8B28-E6C200A68015}" type="presOf" srcId="{667930B2-5FF7-402A-8262-FA7959C3EB2C}" destId="{F12D4D11-F18A-4BB0-B261-A1A588EF8688}" srcOrd="0" destOrd="0" presId="urn:microsoft.com/office/officeart/2005/8/layout/default"/>
    <dgm:cxn modelId="{7E588416-7BAD-439B-9084-156672532FBA}" srcId="{70309C62-E9FF-40C2-BD9A-F276AABB24C5}" destId="{146F61A3-011F-4203-B53A-A552AABCA865}" srcOrd="7" destOrd="0" parTransId="{3D5087BE-B223-4D6F-A637-548BA2A16761}" sibTransId="{1C176A6E-99FF-4ECD-AEB5-98A080B3C113}"/>
    <dgm:cxn modelId="{F50FA51C-780A-4959-9007-9396E655FEBA}" type="presOf" srcId="{70309C62-E9FF-40C2-BD9A-F276AABB24C5}" destId="{88E84E91-5E87-4042-9614-17B363377A5B}" srcOrd="0" destOrd="0" presId="urn:microsoft.com/office/officeart/2005/8/layout/default"/>
    <dgm:cxn modelId="{411CBE28-755A-4E9E-9DB1-054F2D44761E}" type="presOf" srcId="{498DDFAE-AA3C-4509-BAE4-588B64F0A80F}" destId="{428221AA-E326-435C-A5AB-E31DC7F3D583}" srcOrd="0" destOrd="0" presId="urn:microsoft.com/office/officeart/2005/8/layout/default"/>
    <dgm:cxn modelId="{CA1EBA39-D552-4E92-AFC7-FF2DB6578564}" srcId="{70309C62-E9FF-40C2-BD9A-F276AABB24C5}" destId="{B8708574-13B8-4D2A-BA1A-7FDDB73F8E6F}" srcOrd="1" destOrd="0" parTransId="{2A480C51-FB90-438F-B45A-B1F5F2061202}" sibTransId="{EC951928-945B-49E1-BCD9-8F96B047A62D}"/>
    <dgm:cxn modelId="{8F616C3E-01B1-4A88-BDF3-63EFCC58AF12}" srcId="{70309C62-E9FF-40C2-BD9A-F276AABB24C5}" destId="{4851CE94-1CA0-4555-A19A-9CF5C8E803B9}" srcOrd="5" destOrd="0" parTransId="{1CF40A1F-CF2A-43EC-B8C9-0AF6C2D7FCAF}" sibTransId="{4F114DBF-0A5A-4C28-80E2-03E373475932}"/>
    <dgm:cxn modelId="{7A5BCA49-A90D-4F48-BE58-C4770A494D60}" type="presOf" srcId="{17C55A3B-502D-4DD8-86BA-B1339918C84B}" destId="{51E5783F-80B5-496E-80EF-61CF2A3D6D57}" srcOrd="0" destOrd="0" presId="urn:microsoft.com/office/officeart/2005/8/layout/default"/>
    <dgm:cxn modelId="{AAED224B-2416-4A33-B339-8DDD14750271}" srcId="{70309C62-E9FF-40C2-BD9A-F276AABB24C5}" destId="{E04742C5-0E30-4DD7-B606-216FA82C32E7}" srcOrd="0" destOrd="0" parTransId="{E50A21B5-53D8-4832-8FEE-9437D325A4CF}" sibTransId="{63CE889C-95CD-4B41-ADF9-AC39DE21DA2B}"/>
    <dgm:cxn modelId="{42D91E78-25E6-40F2-BA32-A59A610CA572}" srcId="{70309C62-E9FF-40C2-BD9A-F276AABB24C5}" destId="{498DDFAE-AA3C-4509-BAE4-588B64F0A80F}" srcOrd="3" destOrd="0" parTransId="{4BB7F16F-A4BD-408E-9A3F-9F1191BF166B}" sibTransId="{7794D090-B79E-41D9-982B-1038B50B4CC4}"/>
    <dgm:cxn modelId="{3E46207D-50C8-41A4-BDF3-18DE6E373CD7}" type="presOf" srcId="{B8708574-13B8-4D2A-BA1A-7FDDB73F8E6F}" destId="{EB073A89-7315-4D99-B23A-EF247A1EA131}" srcOrd="0" destOrd="0" presId="urn:microsoft.com/office/officeart/2005/8/layout/default"/>
    <dgm:cxn modelId="{C259C59C-5B65-45B1-9885-4E17BD965840}" srcId="{70309C62-E9FF-40C2-BD9A-F276AABB24C5}" destId="{1D4588F6-5832-4263-9080-52678F151EDD}" srcOrd="6" destOrd="0" parTransId="{BC01CFED-9986-48D9-8770-E0E790B92F6C}" sibTransId="{2530044B-ABF4-4DFB-B97F-7B43A3134182}"/>
    <dgm:cxn modelId="{5EF0CAA8-5E61-403E-AC06-7657389C2598}" type="presOf" srcId="{8E2F4E8D-CB2D-4E75-9A06-C2451DCAACE8}" destId="{0A46C655-9021-4CC5-995A-C7239D046CBC}" srcOrd="0" destOrd="0" presId="urn:microsoft.com/office/officeart/2005/8/layout/default"/>
    <dgm:cxn modelId="{A36003C5-B600-490C-84DF-26D119AD9615}" type="presOf" srcId="{1D4588F6-5832-4263-9080-52678F151EDD}" destId="{D66B8CDE-5219-4D03-B37A-AFF379EDB26F}" srcOrd="0" destOrd="0" presId="urn:microsoft.com/office/officeart/2005/8/layout/default"/>
    <dgm:cxn modelId="{A14B6FD1-CCB0-4669-9D06-5D06CBDDEAD3}" type="presOf" srcId="{146F61A3-011F-4203-B53A-A552AABCA865}" destId="{F54BE370-83F7-4997-84C5-9DCAECFD5C19}" srcOrd="0" destOrd="0" presId="urn:microsoft.com/office/officeart/2005/8/layout/default"/>
    <dgm:cxn modelId="{6AB105D2-1870-4CAD-BDEE-9733A7B01DF3}" srcId="{70309C62-E9FF-40C2-BD9A-F276AABB24C5}" destId="{8E2F4E8D-CB2D-4E75-9A06-C2451DCAACE8}" srcOrd="8" destOrd="0" parTransId="{7A8CA078-A6DC-440A-B925-5E2037C17F8D}" sibTransId="{AC9F5909-52CF-4A95-95A3-19E06E4E1443}"/>
    <dgm:cxn modelId="{03806AD8-13CF-447D-88E9-1F6800111BC8}" srcId="{70309C62-E9FF-40C2-BD9A-F276AABB24C5}" destId="{667930B2-5FF7-402A-8262-FA7959C3EB2C}" srcOrd="4" destOrd="0" parTransId="{CDB3990A-5EE4-40E3-B6C2-3DCC17ED63AF}" sibTransId="{E529691C-4B47-4DAE-8AEE-6DE229CBBCD6}"/>
    <dgm:cxn modelId="{4B0320E9-3B58-4ED7-87A3-600663BC8B7A}" type="presOf" srcId="{4851CE94-1CA0-4555-A19A-9CF5C8E803B9}" destId="{897312F0-2064-4D6B-8785-DAABE987EE48}" srcOrd="0" destOrd="0" presId="urn:microsoft.com/office/officeart/2005/8/layout/default"/>
    <dgm:cxn modelId="{669277FA-6C09-4A0C-A333-A7941D6B1B7B}" srcId="{70309C62-E9FF-40C2-BD9A-F276AABB24C5}" destId="{17C55A3B-502D-4DD8-86BA-B1339918C84B}" srcOrd="2" destOrd="0" parTransId="{C501587D-E4FE-49E1-AF7F-C4E482DF6C65}" sibTransId="{4CD9D0BC-53F0-4CA3-B7A6-33600D66FF34}"/>
    <dgm:cxn modelId="{18E64BA5-7446-40C7-9D05-9478BEE98502}" type="presParOf" srcId="{88E84E91-5E87-4042-9614-17B363377A5B}" destId="{09DBEE72-C14F-4D51-BA98-F6CB1E0FC986}" srcOrd="0" destOrd="0" presId="urn:microsoft.com/office/officeart/2005/8/layout/default"/>
    <dgm:cxn modelId="{70FE623F-6CD8-4FA6-8A98-B6668A8C1AC7}" type="presParOf" srcId="{88E84E91-5E87-4042-9614-17B363377A5B}" destId="{191D8B33-C1C3-4B8A-A017-E81E8A7AB8A9}" srcOrd="1" destOrd="0" presId="urn:microsoft.com/office/officeart/2005/8/layout/default"/>
    <dgm:cxn modelId="{02981BA5-BDDD-4CE7-ACD5-F9D753625581}" type="presParOf" srcId="{88E84E91-5E87-4042-9614-17B363377A5B}" destId="{EB073A89-7315-4D99-B23A-EF247A1EA131}" srcOrd="2" destOrd="0" presId="urn:microsoft.com/office/officeart/2005/8/layout/default"/>
    <dgm:cxn modelId="{167CFDDD-E481-40F3-A298-6A59486FE3A1}" type="presParOf" srcId="{88E84E91-5E87-4042-9614-17B363377A5B}" destId="{4538AED7-3779-43E3-B0E7-3CAF83994977}" srcOrd="3" destOrd="0" presId="urn:microsoft.com/office/officeart/2005/8/layout/default"/>
    <dgm:cxn modelId="{2F9A678B-BA86-4E0A-B98F-0C56BF834EA6}" type="presParOf" srcId="{88E84E91-5E87-4042-9614-17B363377A5B}" destId="{51E5783F-80B5-496E-80EF-61CF2A3D6D57}" srcOrd="4" destOrd="0" presId="urn:microsoft.com/office/officeart/2005/8/layout/default"/>
    <dgm:cxn modelId="{CD8DF7B9-9BCD-4B02-9945-0B5D615F0DB4}" type="presParOf" srcId="{88E84E91-5E87-4042-9614-17B363377A5B}" destId="{A4BD7617-99B0-4CD3-B9C8-74A75472FB89}" srcOrd="5" destOrd="0" presId="urn:microsoft.com/office/officeart/2005/8/layout/default"/>
    <dgm:cxn modelId="{DB0DD9E8-9194-4032-BDF5-2EC52EB72ECA}" type="presParOf" srcId="{88E84E91-5E87-4042-9614-17B363377A5B}" destId="{428221AA-E326-435C-A5AB-E31DC7F3D583}" srcOrd="6" destOrd="0" presId="urn:microsoft.com/office/officeart/2005/8/layout/default"/>
    <dgm:cxn modelId="{A2B623F8-EAB1-4148-AF7F-A8C0CBA226BD}" type="presParOf" srcId="{88E84E91-5E87-4042-9614-17B363377A5B}" destId="{D0C9EF04-1428-4F44-9228-F5A5A796825B}" srcOrd="7" destOrd="0" presId="urn:microsoft.com/office/officeart/2005/8/layout/default"/>
    <dgm:cxn modelId="{A4BFF8AE-A961-4587-90A3-0DD805BB0552}" type="presParOf" srcId="{88E84E91-5E87-4042-9614-17B363377A5B}" destId="{F12D4D11-F18A-4BB0-B261-A1A588EF8688}" srcOrd="8" destOrd="0" presId="urn:microsoft.com/office/officeart/2005/8/layout/default"/>
    <dgm:cxn modelId="{49071B11-F42B-44A9-BD59-5323F44D93FA}" type="presParOf" srcId="{88E84E91-5E87-4042-9614-17B363377A5B}" destId="{4829C8E4-D0EB-4D64-8A51-CE8BFE85BDAD}" srcOrd="9" destOrd="0" presId="urn:microsoft.com/office/officeart/2005/8/layout/default"/>
    <dgm:cxn modelId="{35C37F88-9FFE-4141-949B-033D55C97766}" type="presParOf" srcId="{88E84E91-5E87-4042-9614-17B363377A5B}" destId="{897312F0-2064-4D6B-8785-DAABE987EE48}" srcOrd="10" destOrd="0" presId="urn:microsoft.com/office/officeart/2005/8/layout/default"/>
    <dgm:cxn modelId="{9E6D4044-87F9-4EDE-BC34-244EF8ACA948}" type="presParOf" srcId="{88E84E91-5E87-4042-9614-17B363377A5B}" destId="{A9381C9E-B244-4B9C-9DE5-327E15F1D93A}" srcOrd="11" destOrd="0" presId="urn:microsoft.com/office/officeart/2005/8/layout/default"/>
    <dgm:cxn modelId="{C74B5D00-0D1C-42F7-97BE-417D3423FFCC}" type="presParOf" srcId="{88E84E91-5E87-4042-9614-17B363377A5B}" destId="{D66B8CDE-5219-4D03-B37A-AFF379EDB26F}" srcOrd="12" destOrd="0" presId="urn:microsoft.com/office/officeart/2005/8/layout/default"/>
    <dgm:cxn modelId="{DE0A42BF-86F4-4185-A2C3-830DF606A8E7}" type="presParOf" srcId="{88E84E91-5E87-4042-9614-17B363377A5B}" destId="{E056CA4E-96FB-4708-85DD-F41C7724E17F}" srcOrd="13" destOrd="0" presId="urn:microsoft.com/office/officeart/2005/8/layout/default"/>
    <dgm:cxn modelId="{7240977A-EE63-4E0B-854D-B80CB542A495}" type="presParOf" srcId="{88E84E91-5E87-4042-9614-17B363377A5B}" destId="{F54BE370-83F7-4997-84C5-9DCAECFD5C19}" srcOrd="14" destOrd="0" presId="urn:microsoft.com/office/officeart/2005/8/layout/default"/>
    <dgm:cxn modelId="{7BE861CC-708F-4D6C-9B82-95815605CD02}" type="presParOf" srcId="{88E84E91-5E87-4042-9614-17B363377A5B}" destId="{6D4EA233-BA11-46A0-856E-D54004EEE458}" srcOrd="15" destOrd="0" presId="urn:microsoft.com/office/officeart/2005/8/layout/default"/>
    <dgm:cxn modelId="{1054A69C-B45D-435A-AC17-9DF770056488}" type="presParOf" srcId="{88E84E91-5E87-4042-9614-17B363377A5B}" destId="{0A46C655-9021-4CC5-995A-C7239D046CBC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7B504-7EE8-4220-85C1-58A61D4E0F50}">
      <dsp:nvSpPr>
        <dsp:cNvPr id="0" name=""/>
        <dsp:cNvSpPr/>
      </dsp:nvSpPr>
      <dsp:spPr>
        <a:xfrm>
          <a:off x="0" y="580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3B4F05-B5D7-4451-BE03-F51C175B862D}">
      <dsp:nvSpPr>
        <dsp:cNvPr id="0" name=""/>
        <dsp:cNvSpPr/>
      </dsp:nvSpPr>
      <dsp:spPr>
        <a:xfrm>
          <a:off x="0" y="580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Limited Independence</a:t>
          </a:r>
        </a:p>
      </dsp:txBody>
      <dsp:txXfrm>
        <a:off x="0" y="580"/>
        <a:ext cx="5528941" cy="950128"/>
      </dsp:txXfrm>
    </dsp:sp>
    <dsp:sp modelId="{88D0AC8E-BFEF-4B79-918D-A874A757CC43}">
      <dsp:nvSpPr>
        <dsp:cNvPr id="0" name=""/>
        <dsp:cNvSpPr/>
      </dsp:nvSpPr>
      <dsp:spPr>
        <a:xfrm>
          <a:off x="0" y="950708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889DB2-D790-44C8-8E1B-082548976273}">
      <dsp:nvSpPr>
        <dsp:cNvPr id="0" name=""/>
        <dsp:cNvSpPr/>
      </dsp:nvSpPr>
      <dsp:spPr>
        <a:xfrm>
          <a:off x="0" y="950708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Safety Concerns</a:t>
          </a:r>
        </a:p>
      </dsp:txBody>
      <dsp:txXfrm>
        <a:off x="0" y="950708"/>
        <a:ext cx="5528941" cy="950128"/>
      </dsp:txXfrm>
    </dsp:sp>
    <dsp:sp modelId="{124D22A5-CCEB-4E84-8B23-CFD7DA1E4417}">
      <dsp:nvSpPr>
        <dsp:cNvPr id="0" name=""/>
        <dsp:cNvSpPr/>
      </dsp:nvSpPr>
      <dsp:spPr>
        <a:xfrm>
          <a:off x="0" y="1900836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356714-F98E-4E9B-8B9C-299867D57721}">
      <dsp:nvSpPr>
        <dsp:cNvPr id="0" name=""/>
        <dsp:cNvSpPr/>
      </dsp:nvSpPr>
      <dsp:spPr>
        <a:xfrm>
          <a:off x="0" y="1900836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Information </a:t>
          </a:r>
          <a:r>
            <a:rPr lang="en-US" sz="4100" b="1" kern="1200">
              <a:latin typeface="Calibri Light" panose="020F0302020204030204"/>
            </a:rPr>
            <a:t>Accessibility</a:t>
          </a:r>
          <a:endParaRPr lang="en-US" sz="4100" b="1" kern="1200"/>
        </a:p>
      </dsp:txBody>
      <dsp:txXfrm>
        <a:off x="0" y="1900836"/>
        <a:ext cx="5528941" cy="950128"/>
      </dsp:txXfrm>
    </dsp:sp>
    <dsp:sp modelId="{0FCF75DF-8201-4859-BC4D-EF97D5E58495}">
      <dsp:nvSpPr>
        <dsp:cNvPr id="0" name=""/>
        <dsp:cNvSpPr/>
      </dsp:nvSpPr>
      <dsp:spPr>
        <a:xfrm>
          <a:off x="0" y="2850965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B0A8CBE-0886-4C66-9FC2-E191BA072C8A}">
      <dsp:nvSpPr>
        <dsp:cNvPr id="0" name=""/>
        <dsp:cNvSpPr/>
      </dsp:nvSpPr>
      <dsp:spPr>
        <a:xfrm>
          <a:off x="0" y="2850965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Financial Constraints</a:t>
          </a:r>
        </a:p>
      </dsp:txBody>
      <dsp:txXfrm>
        <a:off x="0" y="2850965"/>
        <a:ext cx="5528941" cy="950128"/>
      </dsp:txXfrm>
    </dsp:sp>
    <dsp:sp modelId="{922D8E10-82E2-46DF-ABF9-19BA4A833535}">
      <dsp:nvSpPr>
        <dsp:cNvPr id="0" name=""/>
        <dsp:cNvSpPr/>
      </dsp:nvSpPr>
      <dsp:spPr>
        <a:xfrm>
          <a:off x="0" y="3801093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E4AA55-1834-4A9E-89BD-D8C88E2ACBDE}">
      <dsp:nvSpPr>
        <dsp:cNvPr id="0" name=""/>
        <dsp:cNvSpPr/>
      </dsp:nvSpPr>
      <dsp:spPr>
        <a:xfrm>
          <a:off x="0" y="3801093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Technology Barriers</a:t>
          </a:r>
        </a:p>
      </dsp:txBody>
      <dsp:txXfrm>
        <a:off x="0" y="3801093"/>
        <a:ext cx="5528941" cy="950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95D5E-6895-4F9B-95EF-562DB4F881C0}">
      <dsp:nvSpPr>
        <dsp:cNvPr id="0" name=""/>
        <dsp:cNvSpPr/>
      </dsp:nvSpPr>
      <dsp:spPr>
        <a:xfrm>
          <a:off x="211936" y="165486"/>
          <a:ext cx="655154" cy="6551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2D8E6-1A27-4277-A4E5-403B92CF0E90}">
      <dsp:nvSpPr>
        <dsp:cNvPr id="0" name=""/>
        <dsp:cNvSpPr/>
      </dsp:nvSpPr>
      <dsp:spPr>
        <a:xfrm>
          <a:off x="351559" y="305109"/>
          <a:ext cx="375908" cy="375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AECF6-A2DE-4BFF-862C-BF8B85E38BF9}">
      <dsp:nvSpPr>
        <dsp:cNvPr id="0" name=""/>
        <dsp:cNvSpPr/>
      </dsp:nvSpPr>
      <dsp:spPr>
        <a:xfrm>
          <a:off x="2501" y="1024705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Calibri"/>
              <a:ea typeface="Calibri"/>
              <a:cs typeface="Calibri"/>
            </a:rPr>
            <a:t>Real-Time Product Detection</a:t>
          </a:r>
        </a:p>
      </dsp:txBody>
      <dsp:txXfrm>
        <a:off x="2501" y="1024705"/>
        <a:ext cx="1074023" cy="429609"/>
      </dsp:txXfrm>
    </dsp:sp>
    <dsp:sp modelId="{BD346A59-DDCA-4F2E-AB50-BE7A7F55BDA5}">
      <dsp:nvSpPr>
        <dsp:cNvPr id="0" name=""/>
        <dsp:cNvSpPr/>
      </dsp:nvSpPr>
      <dsp:spPr>
        <a:xfrm>
          <a:off x="1473914" y="165486"/>
          <a:ext cx="655154" cy="6551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34470-A5CA-4B7F-BA0D-8B7C57F8176E}">
      <dsp:nvSpPr>
        <dsp:cNvPr id="0" name=""/>
        <dsp:cNvSpPr/>
      </dsp:nvSpPr>
      <dsp:spPr>
        <a:xfrm>
          <a:off x="1613537" y="305109"/>
          <a:ext cx="375908" cy="375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F6364-F50F-4A07-AA5D-3B4D8F46F039}">
      <dsp:nvSpPr>
        <dsp:cNvPr id="0" name=""/>
        <dsp:cNvSpPr/>
      </dsp:nvSpPr>
      <dsp:spPr>
        <a:xfrm>
          <a:off x="1264479" y="1024705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Calibri"/>
              <a:ea typeface="Calibri"/>
              <a:cs typeface="Calibri"/>
            </a:rPr>
            <a:t>Brand Recognition</a:t>
          </a:r>
        </a:p>
      </dsp:txBody>
      <dsp:txXfrm>
        <a:off x="1264479" y="1024705"/>
        <a:ext cx="1074023" cy="429609"/>
      </dsp:txXfrm>
    </dsp:sp>
    <dsp:sp modelId="{1C38F748-8686-4BAD-9661-BCA1CAE13E4E}">
      <dsp:nvSpPr>
        <dsp:cNvPr id="0" name=""/>
        <dsp:cNvSpPr/>
      </dsp:nvSpPr>
      <dsp:spPr>
        <a:xfrm>
          <a:off x="2735891" y="165486"/>
          <a:ext cx="655154" cy="6551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DDE3E-3502-4563-99C8-237A263DF405}">
      <dsp:nvSpPr>
        <dsp:cNvPr id="0" name=""/>
        <dsp:cNvSpPr/>
      </dsp:nvSpPr>
      <dsp:spPr>
        <a:xfrm>
          <a:off x="2875514" y="305109"/>
          <a:ext cx="375908" cy="375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79A89-8AF5-4713-953A-676FF5C45076}">
      <dsp:nvSpPr>
        <dsp:cNvPr id="0" name=""/>
        <dsp:cNvSpPr/>
      </dsp:nvSpPr>
      <dsp:spPr>
        <a:xfrm>
          <a:off x="2526457" y="1024705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Calibri"/>
              <a:ea typeface="Calibri"/>
              <a:cs typeface="Calibri"/>
            </a:rPr>
            <a:t>Voice Feedback System</a:t>
          </a:r>
        </a:p>
      </dsp:txBody>
      <dsp:txXfrm>
        <a:off x="2526457" y="1024705"/>
        <a:ext cx="1074023" cy="429609"/>
      </dsp:txXfrm>
    </dsp:sp>
    <dsp:sp modelId="{7626ABA3-9D4F-4252-B4E6-8AD6A71FE779}">
      <dsp:nvSpPr>
        <dsp:cNvPr id="0" name=""/>
        <dsp:cNvSpPr/>
      </dsp:nvSpPr>
      <dsp:spPr>
        <a:xfrm>
          <a:off x="3997869" y="165486"/>
          <a:ext cx="655154" cy="6551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D0599-0252-4912-88A7-69BC4B816CFF}">
      <dsp:nvSpPr>
        <dsp:cNvPr id="0" name=""/>
        <dsp:cNvSpPr/>
      </dsp:nvSpPr>
      <dsp:spPr>
        <a:xfrm>
          <a:off x="4137492" y="305109"/>
          <a:ext cx="375908" cy="3759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09F04-B1D6-42E1-BA95-19CC89C304DD}">
      <dsp:nvSpPr>
        <dsp:cNvPr id="0" name=""/>
        <dsp:cNvSpPr/>
      </dsp:nvSpPr>
      <dsp:spPr>
        <a:xfrm>
          <a:off x="3788434" y="1024705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Calibri"/>
              <a:ea typeface="Calibri"/>
              <a:cs typeface="Calibri"/>
            </a:rPr>
            <a:t>Optimized for Cluttered Environments</a:t>
          </a:r>
        </a:p>
      </dsp:txBody>
      <dsp:txXfrm>
        <a:off x="3788434" y="1024705"/>
        <a:ext cx="1074023" cy="429609"/>
      </dsp:txXfrm>
    </dsp:sp>
    <dsp:sp modelId="{F1AEB71D-7BB8-495B-A44A-626444894D03}">
      <dsp:nvSpPr>
        <dsp:cNvPr id="0" name=""/>
        <dsp:cNvSpPr/>
      </dsp:nvSpPr>
      <dsp:spPr>
        <a:xfrm>
          <a:off x="5259846" y="165486"/>
          <a:ext cx="655154" cy="6551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74FFB-845A-44F1-A946-F99B38AB2A53}">
      <dsp:nvSpPr>
        <dsp:cNvPr id="0" name=""/>
        <dsp:cNvSpPr/>
      </dsp:nvSpPr>
      <dsp:spPr>
        <a:xfrm>
          <a:off x="5399469" y="305109"/>
          <a:ext cx="375908" cy="3759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8B4F7-905E-4E5E-B3D8-4F5E256CEA53}">
      <dsp:nvSpPr>
        <dsp:cNvPr id="0" name=""/>
        <dsp:cNvSpPr/>
      </dsp:nvSpPr>
      <dsp:spPr>
        <a:xfrm>
          <a:off x="5050412" y="1024705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Calibri"/>
              <a:ea typeface="Calibri"/>
              <a:cs typeface="Calibri"/>
            </a:rPr>
            <a:t>Lightweight and Fast Inference</a:t>
          </a:r>
        </a:p>
      </dsp:txBody>
      <dsp:txXfrm>
        <a:off x="5050412" y="1024705"/>
        <a:ext cx="1074023" cy="429609"/>
      </dsp:txXfrm>
    </dsp:sp>
    <dsp:sp modelId="{807E9227-A7E9-418A-B89B-96229FE24893}">
      <dsp:nvSpPr>
        <dsp:cNvPr id="0" name=""/>
        <dsp:cNvSpPr/>
      </dsp:nvSpPr>
      <dsp:spPr>
        <a:xfrm>
          <a:off x="6521824" y="165486"/>
          <a:ext cx="655154" cy="6551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6C518-3E78-4747-9381-EA87FB884DD7}">
      <dsp:nvSpPr>
        <dsp:cNvPr id="0" name=""/>
        <dsp:cNvSpPr/>
      </dsp:nvSpPr>
      <dsp:spPr>
        <a:xfrm>
          <a:off x="6661447" y="305109"/>
          <a:ext cx="375908" cy="3759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4207F-1778-4366-9421-28501CC14126}">
      <dsp:nvSpPr>
        <dsp:cNvPr id="0" name=""/>
        <dsp:cNvSpPr/>
      </dsp:nvSpPr>
      <dsp:spPr>
        <a:xfrm>
          <a:off x="6312389" y="1024705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Calibri"/>
              <a:ea typeface="Calibri"/>
              <a:cs typeface="Calibri"/>
            </a:rPr>
            <a:t>Future-Ready Features</a:t>
          </a:r>
        </a:p>
      </dsp:txBody>
      <dsp:txXfrm>
        <a:off x="6312389" y="1024705"/>
        <a:ext cx="1074023" cy="4296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265A7-0B2C-40B0-AB20-9EF711D79332}">
      <dsp:nvSpPr>
        <dsp:cNvPr id="0" name=""/>
        <dsp:cNvSpPr/>
      </dsp:nvSpPr>
      <dsp:spPr>
        <a:xfrm>
          <a:off x="0" y="129128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Standard detection layers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145520"/>
        <a:ext cx="5876843" cy="303006"/>
      </dsp:txXfrm>
    </dsp:sp>
    <dsp:sp modelId="{7FA2EA7F-F3BE-4579-8316-6F4820F88E8D}">
      <dsp:nvSpPr>
        <dsp:cNvPr id="0" name=""/>
        <dsp:cNvSpPr/>
      </dsp:nvSpPr>
      <dsp:spPr>
        <a:xfrm>
          <a:off x="0" y="505238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Lightweight but moderate efficiency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521630"/>
        <a:ext cx="5876843" cy="303006"/>
      </dsp:txXfrm>
    </dsp:sp>
    <dsp:sp modelId="{E01355F1-CAC3-4AD1-A0E8-F93EB551AA3B}">
      <dsp:nvSpPr>
        <dsp:cNvPr id="0" name=""/>
        <dsp:cNvSpPr/>
      </dsp:nvSpPr>
      <dsp:spPr>
        <a:xfrm>
          <a:off x="0" y="881348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Good accuracy, struggles small items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897740"/>
        <a:ext cx="5876843" cy="303006"/>
      </dsp:txXfrm>
    </dsp:sp>
    <dsp:sp modelId="{D5456667-A6FE-46AD-AA9B-24BEC9A8D043}">
      <dsp:nvSpPr>
        <dsp:cNvPr id="0" name=""/>
        <dsp:cNvSpPr/>
      </dsp:nvSpPr>
      <dsp:spPr>
        <a:xfrm>
          <a:off x="0" y="1257459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Adequate for large objects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1273851"/>
        <a:ext cx="5876843" cy="303006"/>
      </dsp:txXfrm>
    </dsp:sp>
    <dsp:sp modelId="{C1CD065D-3DEF-4B87-A5D2-330CEFF62011}">
      <dsp:nvSpPr>
        <dsp:cNvPr id="0" name=""/>
        <dsp:cNvSpPr/>
      </dsp:nvSpPr>
      <dsp:spPr>
        <a:xfrm>
          <a:off x="0" y="1633568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Moderate FPS, real-time capable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1649960"/>
        <a:ext cx="5876843" cy="303006"/>
      </dsp:txXfrm>
    </dsp:sp>
    <dsp:sp modelId="{40B68B75-3CBB-41A8-A710-88777B2D7C78}">
      <dsp:nvSpPr>
        <dsp:cNvPr id="0" name=""/>
        <dsp:cNvSpPr/>
      </dsp:nvSpPr>
      <dsp:spPr>
        <a:xfrm>
          <a:off x="0" y="2009678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Moderate inference time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2026070"/>
        <a:ext cx="5876843" cy="303006"/>
      </dsp:txXfrm>
    </dsp:sp>
    <dsp:sp modelId="{4AB8F5D3-2CA8-4530-B68B-FC3546F034A6}">
      <dsp:nvSpPr>
        <dsp:cNvPr id="0" name=""/>
        <dsp:cNvSpPr/>
      </dsp:nvSpPr>
      <dsp:spPr>
        <a:xfrm>
          <a:off x="0" y="2385788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Struggles with occluded items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2402180"/>
        <a:ext cx="5876843" cy="303006"/>
      </dsp:txXfrm>
    </dsp:sp>
    <dsp:sp modelId="{205DA404-E09B-4CD6-8445-785CB982C764}">
      <dsp:nvSpPr>
        <dsp:cNvPr id="0" name=""/>
        <dsp:cNvSpPr/>
      </dsp:nvSpPr>
      <dsp:spPr>
        <a:xfrm>
          <a:off x="0" y="2761898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Good in normal lighting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2778290"/>
        <a:ext cx="5876843" cy="303006"/>
      </dsp:txXfrm>
    </dsp:sp>
    <dsp:sp modelId="{9B63DD1E-BC00-4F3C-B3E6-16E303503E9F}">
      <dsp:nvSpPr>
        <dsp:cNvPr id="0" name=""/>
        <dsp:cNvSpPr/>
      </dsp:nvSpPr>
      <dsp:spPr>
        <a:xfrm>
          <a:off x="0" y="3138008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Needs optimization for mobile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3154400"/>
        <a:ext cx="5876843" cy="303006"/>
      </dsp:txXfrm>
    </dsp:sp>
    <dsp:sp modelId="{FAC89CB7-36DB-4B46-838F-6A4D6C679CE9}">
      <dsp:nvSpPr>
        <dsp:cNvPr id="0" name=""/>
        <dsp:cNvSpPr/>
      </dsp:nvSpPr>
      <dsp:spPr>
        <a:xfrm>
          <a:off x="0" y="3514119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Standard training time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3530511"/>
        <a:ext cx="5876843" cy="303006"/>
      </dsp:txXfrm>
    </dsp:sp>
    <dsp:sp modelId="{4C81FA5A-26AE-4F5C-B510-23E6E447C96B}">
      <dsp:nvSpPr>
        <dsp:cNvPr id="0" name=""/>
        <dsp:cNvSpPr/>
      </dsp:nvSpPr>
      <dsp:spPr>
        <a:xfrm>
          <a:off x="0" y="3890229"/>
          <a:ext cx="590962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Moderate resource consumption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3906621"/>
        <a:ext cx="5876843" cy="303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6EACA-A03A-4A5B-A43E-F6ECAB945341}">
      <dsp:nvSpPr>
        <dsp:cNvPr id="0" name=""/>
        <dsp:cNvSpPr/>
      </dsp:nvSpPr>
      <dsp:spPr>
        <a:xfrm>
          <a:off x="0" y="129128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Improved small object focus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145520"/>
        <a:ext cx="5963204" cy="303006"/>
      </dsp:txXfrm>
    </dsp:sp>
    <dsp:sp modelId="{304A1641-DBC4-4EF9-B441-7C886A03F426}">
      <dsp:nvSpPr>
        <dsp:cNvPr id="0" name=""/>
        <dsp:cNvSpPr/>
      </dsp:nvSpPr>
      <dsp:spPr>
        <a:xfrm>
          <a:off x="0" y="505238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More optimized and faster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521630"/>
        <a:ext cx="5963204" cy="303006"/>
      </dsp:txXfrm>
    </dsp:sp>
    <dsp:sp modelId="{0BF586D8-3668-4E04-8FB0-925A32A56D8A}">
      <dsp:nvSpPr>
        <dsp:cNvPr id="0" name=""/>
        <dsp:cNvSpPr/>
      </dsp:nvSpPr>
      <dsp:spPr>
        <a:xfrm>
          <a:off x="0" y="881348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Better accuracy, fine details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897740"/>
        <a:ext cx="5963204" cy="303006"/>
      </dsp:txXfrm>
    </dsp:sp>
    <dsp:sp modelId="{1E5838AF-1574-4463-A8CA-922252F50F8E}">
      <dsp:nvSpPr>
        <dsp:cNvPr id="0" name=""/>
        <dsp:cNvSpPr/>
      </dsp:nvSpPr>
      <dsp:spPr>
        <a:xfrm>
          <a:off x="0" y="1257459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Enhanced for tiny details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1273851"/>
        <a:ext cx="5963204" cy="303006"/>
      </dsp:txXfrm>
    </dsp:sp>
    <dsp:sp modelId="{E5EC7875-43A0-4701-B932-3A93E5136F0D}">
      <dsp:nvSpPr>
        <dsp:cNvPr id="0" name=""/>
        <dsp:cNvSpPr/>
      </dsp:nvSpPr>
      <dsp:spPr>
        <a:xfrm>
          <a:off x="0" y="1633568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Faster FPS, real-time optimized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1649960"/>
        <a:ext cx="5963204" cy="303006"/>
      </dsp:txXfrm>
    </dsp:sp>
    <dsp:sp modelId="{4C47306A-4293-423A-A5D4-29DDD2A716AB}">
      <dsp:nvSpPr>
        <dsp:cNvPr id="0" name=""/>
        <dsp:cNvSpPr/>
      </dsp:nvSpPr>
      <dsp:spPr>
        <a:xfrm>
          <a:off x="0" y="2009678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Faster frame processing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2026070"/>
        <a:ext cx="5963204" cy="303006"/>
      </dsp:txXfrm>
    </dsp:sp>
    <dsp:sp modelId="{674657BF-2559-4DA8-A085-FC926F5F5E45}">
      <dsp:nvSpPr>
        <dsp:cNvPr id="0" name=""/>
        <dsp:cNvSpPr/>
      </dsp:nvSpPr>
      <dsp:spPr>
        <a:xfrm>
          <a:off x="0" y="2385788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Better handling of clutter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2402180"/>
        <a:ext cx="5963204" cy="303006"/>
      </dsp:txXfrm>
    </dsp:sp>
    <dsp:sp modelId="{21A8C5A0-1688-4E18-9492-4A8024132235}">
      <dsp:nvSpPr>
        <dsp:cNvPr id="0" name=""/>
        <dsp:cNvSpPr/>
      </dsp:nvSpPr>
      <dsp:spPr>
        <a:xfrm>
          <a:off x="0" y="2761898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Handles varied lighting better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2778290"/>
        <a:ext cx="5963204" cy="303006"/>
      </dsp:txXfrm>
    </dsp:sp>
    <dsp:sp modelId="{9B672DDE-8158-404F-8291-B4FDAB54966C}">
      <dsp:nvSpPr>
        <dsp:cNvPr id="0" name=""/>
        <dsp:cNvSpPr/>
      </dsp:nvSpPr>
      <dsp:spPr>
        <a:xfrm>
          <a:off x="0" y="3138008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Optimized for mobile deployment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3154400"/>
        <a:ext cx="5963204" cy="303006"/>
      </dsp:txXfrm>
    </dsp:sp>
    <dsp:sp modelId="{2E3933F4-488F-4F9C-A1AD-CDBDCAF489DD}">
      <dsp:nvSpPr>
        <dsp:cNvPr id="0" name=""/>
        <dsp:cNvSpPr/>
      </dsp:nvSpPr>
      <dsp:spPr>
        <a:xfrm>
          <a:off x="0" y="3514119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Requires longer training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3530511"/>
        <a:ext cx="5963204" cy="303006"/>
      </dsp:txXfrm>
    </dsp:sp>
    <dsp:sp modelId="{311219D1-A5A3-43D5-B716-0448ED045634}">
      <dsp:nvSpPr>
        <dsp:cNvPr id="0" name=""/>
        <dsp:cNvSpPr/>
      </dsp:nvSpPr>
      <dsp:spPr>
        <a:xfrm>
          <a:off x="0" y="3890229"/>
          <a:ext cx="5995988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alibri"/>
              <a:ea typeface="Calibri"/>
              <a:cs typeface="Calibri"/>
            </a:rPr>
            <a:t>More resource efficient</a:t>
          </a:r>
          <a:endParaRPr lang="en-US" sz="1400" kern="1200" dirty="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6392" y="3906621"/>
        <a:ext cx="5963204" cy="3030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BEE72-C14F-4D51-BA98-F6CB1E0FC986}">
      <dsp:nvSpPr>
        <dsp:cNvPr id="0" name=""/>
        <dsp:cNvSpPr/>
      </dsp:nvSpPr>
      <dsp:spPr>
        <a:xfrm>
          <a:off x="0" y="716459"/>
          <a:ext cx="1785937" cy="1071562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OpenCV</a:t>
          </a:r>
          <a:endParaRPr lang="en-US" sz="2300" b="0" kern="1200" dirty="0">
            <a:latin typeface="Calibri"/>
            <a:cs typeface="Calibri"/>
          </a:endParaRPr>
        </a:p>
      </dsp:txBody>
      <dsp:txXfrm>
        <a:off x="0" y="716459"/>
        <a:ext cx="1785937" cy="1071562"/>
      </dsp:txXfrm>
    </dsp:sp>
    <dsp:sp modelId="{EB073A89-7315-4D99-B23A-EF247A1EA131}">
      <dsp:nvSpPr>
        <dsp:cNvPr id="0" name=""/>
        <dsp:cNvSpPr/>
      </dsp:nvSpPr>
      <dsp:spPr>
        <a:xfrm>
          <a:off x="1964531" y="716459"/>
          <a:ext cx="1785937" cy="1071562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5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5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5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PyTorch</a:t>
          </a:r>
          <a:endParaRPr lang="en-US" sz="2300" kern="1200" dirty="0"/>
        </a:p>
      </dsp:txBody>
      <dsp:txXfrm>
        <a:off x="1964531" y="716459"/>
        <a:ext cx="1785937" cy="1071562"/>
      </dsp:txXfrm>
    </dsp:sp>
    <dsp:sp modelId="{51E5783F-80B5-496E-80EF-61CF2A3D6D57}">
      <dsp:nvSpPr>
        <dsp:cNvPr id="0" name=""/>
        <dsp:cNvSpPr/>
      </dsp:nvSpPr>
      <dsp:spPr>
        <a:xfrm>
          <a:off x="3929062" y="716459"/>
          <a:ext cx="1785937" cy="1071562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TensorFlow</a:t>
          </a:r>
          <a:endParaRPr lang="en-US" sz="2300" kern="1200" dirty="0"/>
        </a:p>
      </dsp:txBody>
      <dsp:txXfrm>
        <a:off x="3929062" y="716459"/>
        <a:ext cx="1785937" cy="1071562"/>
      </dsp:txXfrm>
    </dsp:sp>
    <dsp:sp modelId="{428221AA-E326-435C-A5AB-E31DC7F3D583}">
      <dsp:nvSpPr>
        <dsp:cNvPr id="0" name=""/>
        <dsp:cNvSpPr/>
      </dsp:nvSpPr>
      <dsp:spPr>
        <a:xfrm>
          <a:off x="0" y="1966615"/>
          <a:ext cx="1785937" cy="1071562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5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5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5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Ultralytics</a:t>
          </a:r>
          <a:r>
            <a:rPr lang="en-US" sz="2300" b="1" kern="1200" dirty="0"/>
            <a:t> YOLOv8</a:t>
          </a:r>
          <a:endParaRPr lang="en-US" sz="2300" kern="1200" dirty="0"/>
        </a:p>
      </dsp:txBody>
      <dsp:txXfrm>
        <a:off x="0" y="1966615"/>
        <a:ext cx="1785937" cy="1071562"/>
      </dsp:txXfrm>
    </dsp:sp>
    <dsp:sp modelId="{F12D4D11-F18A-4BB0-B261-A1A588EF8688}">
      <dsp:nvSpPr>
        <dsp:cNvPr id="0" name=""/>
        <dsp:cNvSpPr/>
      </dsp:nvSpPr>
      <dsp:spPr>
        <a:xfrm>
          <a:off x="1964531" y="1966615"/>
          <a:ext cx="1785937" cy="1071562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YOLOv9 Repository</a:t>
          </a:r>
          <a:endParaRPr lang="en-US" sz="2300" kern="1200" dirty="0"/>
        </a:p>
      </dsp:txBody>
      <dsp:txXfrm>
        <a:off x="1964531" y="1966615"/>
        <a:ext cx="1785937" cy="1071562"/>
      </dsp:txXfrm>
    </dsp:sp>
    <dsp:sp modelId="{897312F0-2064-4D6B-8785-DAABE987EE48}">
      <dsp:nvSpPr>
        <dsp:cNvPr id="0" name=""/>
        <dsp:cNvSpPr/>
      </dsp:nvSpPr>
      <dsp:spPr>
        <a:xfrm>
          <a:off x="3929062" y="1966615"/>
          <a:ext cx="1785937" cy="1071562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5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5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5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GPU (e.g., NVIDIA GPU)</a:t>
          </a:r>
          <a:endParaRPr lang="en-US" sz="2300" kern="1200" dirty="0"/>
        </a:p>
      </dsp:txBody>
      <dsp:txXfrm>
        <a:off x="3929062" y="1966615"/>
        <a:ext cx="1785937" cy="1071562"/>
      </dsp:txXfrm>
    </dsp:sp>
    <dsp:sp modelId="{D66B8CDE-5219-4D03-B37A-AFF379EDB26F}">
      <dsp:nvSpPr>
        <dsp:cNvPr id="0" name=""/>
        <dsp:cNvSpPr/>
      </dsp:nvSpPr>
      <dsp:spPr>
        <a:xfrm>
          <a:off x="0" y="3216772"/>
          <a:ext cx="1785937" cy="1071562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Google </a:t>
          </a:r>
          <a:r>
            <a:rPr lang="en-US" sz="2300" b="1" kern="1200" dirty="0" err="1"/>
            <a:t>Colab</a:t>
          </a:r>
          <a:endParaRPr lang="en-US" sz="2300" kern="1200" dirty="0"/>
        </a:p>
      </dsp:txBody>
      <dsp:txXfrm>
        <a:off x="0" y="3216772"/>
        <a:ext cx="1785937" cy="1071562"/>
      </dsp:txXfrm>
    </dsp:sp>
    <dsp:sp modelId="{F54BE370-83F7-4997-84C5-9DCAECFD5C19}">
      <dsp:nvSpPr>
        <dsp:cNvPr id="0" name=""/>
        <dsp:cNvSpPr/>
      </dsp:nvSpPr>
      <dsp:spPr>
        <a:xfrm>
          <a:off x="1964531" y="3216772"/>
          <a:ext cx="1785937" cy="1071562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5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5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5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AWS EC2</a:t>
          </a:r>
          <a:endParaRPr lang="en-US" sz="2300" kern="1200" dirty="0"/>
        </a:p>
      </dsp:txBody>
      <dsp:txXfrm>
        <a:off x="1964531" y="3216772"/>
        <a:ext cx="1785937" cy="1071562"/>
      </dsp:txXfrm>
    </dsp:sp>
    <dsp:sp modelId="{0A46C655-9021-4CC5-995A-C7239D046CBC}">
      <dsp:nvSpPr>
        <dsp:cNvPr id="0" name=""/>
        <dsp:cNvSpPr/>
      </dsp:nvSpPr>
      <dsp:spPr>
        <a:xfrm>
          <a:off x="3929062" y="3216772"/>
          <a:ext cx="1785937" cy="1071562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TensorBoard</a:t>
          </a:r>
          <a:endParaRPr lang="en-US" sz="2300" kern="1200" dirty="0" err="1"/>
        </a:p>
      </dsp:txBody>
      <dsp:txXfrm>
        <a:off x="3929062" y="3216772"/>
        <a:ext cx="1785937" cy="107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7425DB80-6B90-A44C-563D-D8195C956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5" b="20970"/>
          <a:stretch/>
        </p:blipFill>
        <p:spPr>
          <a:xfrm>
            <a:off x="4275955" y="3814825"/>
            <a:ext cx="7874292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EC865F-528B-F098-DE8E-20A7A7AF44FC}"/>
              </a:ext>
            </a:extLst>
          </p:cNvPr>
          <p:cNvGrpSpPr/>
          <p:nvPr/>
        </p:nvGrpSpPr>
        <p:grpSpPr>
          <a:xfrm>
            <a:off x="20" y="10"/>
            <a:ext cx="12191982" cy="6857990"/>
            <a:chOff x="20" y="10"/>
            <a:chExt cx="12191982" cy="6857990"/>
          </a:xfrm>
        </p:grpSpPr>
        <p:pic>
          <p:nvPicPr>
            <p:cNvPr id="7" name="Picture 6" descr="A person crossing a street with a cane&#10;&#10;Description automatically generated">
              <a:extLst>
                <a:ext uri="{FF2B5EF4-FFF2-40B4-BE49-F238E27FC236}">
                  <a16:creationId xmlns:a16="http://schemas.microsoft.com/office/drawing/2014/main" id="{B99D5182-EDB2-64E5-E5F0-2F1C0620F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" r="-3" b="14462"/>
            <a:stretch/>
          </p:blipFill>
          <p:spPr>
            <a:xfrm>
              <a:off x="5622233" y="10"/>
              <a:ext cx="6569769" cy="3750724"/>
            </a:xfrm>
            <a:custGeom>
              <a:avLst/>
              <a:gdLst/>
              <a:ahLst/>
              <a:cxnLst/>
              <a:rect l="l" t="t" r="r" b="b"/>
              <a:pathLst>
                <a:path w="6569769" h="3750734">
                  <a:moveTo>
                    <a:pt x="1738471" y="0"/>
                  </a:moveTo>
                  <a:lnTo>
                    <a:pt x="6569769" y="0"/>
                  </a:lnTo>
                  <a:lnTo>
                    <a:pt x="6569769" y="3750734"/>
                  </a:lnTo>
                  <a:lnTo>
                    <a:pt x="0" y="3750734"/>
                  </a:lnTo>
                  <a:close/>
                </a:path>
              </a:pathLst>
            </a:custGeom>
          </p:spPr>
        </p:pic>
        <p:pic>
          <p:nvPicPr>
            <p:cNvPr id="4" name="Content Placeholder 3" descr="An old person walking across a crosswalk&#10;&#10;Description automatically generated">
              <a:extLst>
                <a:ext uri="{FF2B5EF4-FFF2-40B4-BE49-F238E27FC236}">
                  <a16:creationId xmlns:a16="http://schemas.microsoft.com/office/drawing/2014/main" id="{DE924B7B-6C52-57E1-3292-9D8A73C1A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6" r="19094" b="-1"/>
            <a:stretch/>
          </p:blipFill>
          <p:spPr>
            <a:xfrm>
              <a:off x="20" y="10"/>
              <a:ext cx="7503091" cy="6857990"/>
            </a:xfrm>
            <a:custGeom>
              <a:avLst/>
              <a:gdLst/>
              <a:ahLst/>
              <a:cxnLst/>
              <a:rect l="l" t="t" r="r" b="b"/>
              <a:pathLst>
                <a:path w="7503111" h="6858000">
                  <a:moveTo>
                    <a:pt x="0" y="0"/>
                  </a:moveTo>
                  <a:lnTo>
                    <a:pt x="677334" y="0"/>
                  </a:lnTo>
                  <a:lnTo>
                    <a:pt x="1168036" y="0"/>
                  </a:lnTo>
                  <a:lnTo>
                    <a:pt x="1205499" y="0"/>
                  </a:lnTo>
                  <a:lnTo>
                    <a:pt x="1647632" y="0"/>
                  </a:lnTo>
                  <a:lnTo>
                    <a:pt x="7215401" y="0"/>
                  </a:lnTo>
                  <a:lnTo>
                    <a:pt x="4041567" y="6852993"/>
                  </a:lnTo>
                  <a:lnTo>
                    <a:pt x="7503111" y="6852993"/>
                  </a:lnTo>
                  <a:lnTo>
                    <a:pt x="7503111" y="6852994"/>
                  </a:lnTo>
                  <a:lnTo>
                    <a:pt x="1647632" y="6852994"/>
                  </a:lnTo>
                  <a:lnTo>
                    <a:pt x="164763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85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3FC448D-D3CF-B3FE-7D64-56799D08F73F}"/>
              </a:ext>
            </a:extLst>
          </p:cNvPr>
          <p:cNvSpPr txBox="1">
            <a:spLocks/>
          </p:cNvSpPr>
          <p:nvPr/>
        </p:nvSpPr>
        <p:spPr>
          <a:xfrm>
            <a:off x="680908" y="914505"/>
            <a:ext cx="10410129" cy="1856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3272"/>
            <a:r>
              <a:rPr lang="en-US" sz="6750" b="1" dirty="0">
                <a:solidFill>
                  <a:schemeClr val="bg1"/>
                </a:solidFill>
                <a:cs typeface="Calibri Light"/>
              </a:rPr>
              <a:t>Team Members:-</a:t>
            </a:r>
            <a:endParaRPr lang="en-US" sz="6750" b="1" dirty="0">
              <a:solidFill>
                <a:schemeClr val="bg1"/>
              </a:solidFill>
              <a:ea typeface="Calibri Light" panose="020F0302020204030204"/>
              <a:cs typeface="Calibri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26AA2-36BB-D7E3-1409-CD0BC2D18654}"/>
              </a:ext>
            </a:extLst>
          </p:cNvPr>
          <p:cNvGrpSpPr/>
          <p:nvPr/>
        </p:nvGrpSpPr>
        <p:grpSpPr>
          <a:xfrm>
            <a:off x="637519" y="2694559"/>
            <a:ext cx="10243675" cy="2491841"/>
            <a:chOff x="637519" y="2694559"/>
            <a:chExt cx="10243675" cy="2491841"/>
          </a:xfrm>
        </p:grpSpPr>
        <p:pic>
          <p:nvPicPr>
            <p:cNvPr id="7" name="Graphic 6" descr="Male profile with solid fill">
              <a:extLst>
                <a:ext uri="{FF2B5EF4-FFF2-40B4-BE49-F238E27FC236}">
                  <a16:creationId xmlns:a16="http://schemas.microsoft.com/office/drawing/2014/main" id="{58AD7337-F741-4BE6-D19D-6B7CAD485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3848" y="2767733"/>
              <a:ext cx="1657868" cy="1648797"/>
            </a:xfrm>
            <a:prstGeom prst="rect">
              <a:avLst/>
            </a:prstGeom>
          </p:spPr>
        </p:pic>
        <p:pic>
          <p:nvPicPr>
            <p:cNvPr id="8" name="Graphic 7" descr="Male profile with solid fill">
              <a:extLst>
                <a:ext uri="{FF2B5EF4-FFF2-40B4-BE49-F238E27FC236}">
                  <a16:creationId xmlns:a16="http://schemas.microsoft.com/office/drawing/2014/main" id="{5DE6DA52-694D-54F2-55ED-FA22EA41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8921" y="2694559"/>
              <a:ext cx="1793940" cy="1803012"/>
            </a:xfrm>
            <a:prstGeom prst="rect">
              <a:avLst/>
            </a:prstGeom>
          </p:spPr>
        </p:pic>
        <p:pic>
          <p:nvPicPr>
            <p:cNvPr id="9" name="Graphic 8" descr="Female Profile with solid fill">
              <a:extLst>
                <a:ext uri="{FF2B5EF4-FFF2-40B4-BE49-F238E27FC236}">
                  <a16:creationId xmlns:a16="http://schemas.microsoft.com/office/drawing/2014/main" id="{0C66FC98-C2AA-909A-5833-7C5CA829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9258" y="2730845"/>
              <a:ext cx="1621584" cy="16215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6D5123-2138-0FD4-7C0C-7437EF65F64A}"/>
                </a:ext>
              </a:extLst>
            </p:cNvPr>
            <p:cNvSpPr txBox="1"/>
            <p:nvPr/>
          </p:nvSpPr>
          <p:spPr>
            <a:xfrm>
              <a:off x="3392110" y="4755513"/>
              <a:ext cx="2184300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200" kern="1200">
                  <a:solidFill>
                    <a:schemeClr val="bg1"/>
                  </a:solidFill>
                  <a:latin typeface="+mn-lt"/>
                  <a:ea typeface="+mn-ea"/>
                  <a:cs typeface="Calibri"/>
                </a:rPr>
                <a:t>Tanmay Arora</a:t>
              </a:r>
              <a:endParaRPr lang="en-US" sz="2200">
                <a:solidFill>
                  <a:schemeClr val="bg1"/>
                </a:solidFill>
                <a:ea typeface="Calibri"/>
                <a:cs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2DD973-BE9C-2A91-4F97-FF0E65EA1119}"/>
                </a:ext>
              </a:extLst>
            </p:cNvPr>
            <p:cNvSpPr txBox="1"/>
            <p:nvPr/>
          </p:nvSpPr>
          <p:spPr>
            <a:xfrm>
              <a:off x="5888245" y="4747615"/>
              <a:ext cx="2529014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200" kern="1200">
                  <a:solidFill>
                    <a:schemeClr val="bg1"/>
                  </a:solidFill>
                  <a:latin typeface="+mn-lt"/>
                  <a:ea typeface="+mn-ea"/>
                  <a:cs typeface="Calibri"/>
                </a:rPr>
                <a:t>Swapnil Bhatnagar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B5ED50-79B1-0EBC-37A6-ADE9C3DB935E}"/>
                </a:ext>
              </a:extLst>
            </p:cNvPr>
            <p:cNvSpPr txBox="1"/>
            <p:nvPr/>
          </p:nvSpPr>
          <p:spPr>
            <a:xfrm>
              <a:off x="8696894" y="4740667"/>
              <a:ext cx="2184300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200" kern="1200">
                  <a:solidFill>
                    <a:schemeClr val="bg1"/>
                  </a:solidFill>
                  <a:latin typeface="+mn-lt"/>
                  <a:ea typeface="+mn-ea"/>
                  <a:cs typeface="Calibri"/>
                </a:rPr>
                <a:t>Neeraj </a:t>
              </a:r>
              <a:r>
                <a:rPr lang="en-US" sz="2200">
                  <a:solidFill>
                    <a:schemeClr val="bg1"/>
                  </a:solidFill>
                  <a:cs typeface="Calibri"/>
                </a:rPr>
                <a:t>Gandhi</a:t>
              </a:r>
              <a:endParaRPr lang="en-US" sz="220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161909-D735-FBF8-3950-2A72C9076306}"/>
                </a:ext>
              </a:extLst>
            </p:cNvPr>
            <p:cNvSpPr txBox="1"/>
            <p:nvPr/>
          </p:nvSpPr>
          <p:spPr>
            <a:xfrm>
              <a:off x="637519" y="4751951"/>
              <a:ext cx="2184300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200" kern="1200">
                  <a:solidFill>
                    <a:schemeClr val="bg1"/>
                  </a:solidFill>
                  <a:latin typeface="+mn-lt"/>
                  <a:ea typeface="+mn-ea"/>
                  <a:cs typeface="Calibri"/>
                </a:rPr>
                <a:t>Vibhore Jain</a:t>
              </a:r>
              <a:endParaRPr lang="en-US" sz="220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</p:grpSp>
      <p:pic>
        <p:nvPicPr>
          <p:cNvPr id="24" name="Graphic 23" descr="Male profile with solid fill">
            <a:extLst>
              <a:ext uri="{FF2B5EF4-FFF2-40B4-BE49-F238E27FC236}">
                <a16:creationId xmlns:a16="http://schemas.microsoft.com/office/drawing/2014/main" id="{540C537A-AA8A-2019-E9F3-15BE274B7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994" y="2594774"/>
            <a:ext cx="1893726" cy="18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3D hologram designs">
            <a:extLst>
              <a:ext uri="{FF2B5EF4-FFF2-40B4-BE49-F238E27FC236}">
                <a16:creationId xmlns:a16="http://schemas.microsoft.com/office/drawing/2014/main" id="{0B420211-DFE2-9C3D-8F38-95F74207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5D411-CC3F-CF01-3E8F-7C770861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ea typeface="Calibri Light"/>
                <a:cs typeface="Calibri Light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22B64-383B-24D4-ED50-41FE9B044D05}"/>
              </a:ext>
            </a:extLst>
          </p:cNvPr>
          <p:cNvSpPr txBox="1"/>
          <p:nvPr/>
        </p:nvSpPr>
        <p:spPr>
          <a:xfrm>
            <a:off x="3076073" y="2387866"/>
            <a:ext cx="6016591" cy="1428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a cane in their hands&#10;&#10;Description automatically generated">
            <a:extLst>
              <a:ext uri="{FF2B5EF4-FFF2-40B4-BE49-F238E27FC236}">
                <a16:creationId xmlns:a16="http://schemas.microsoft.com/office/drawing/2014/main" id="{38CA1804-2318-A14C-D14C-784E93F2B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576"/>
          <a:stretch/>
        </p:blipFill>
        <p:spPr>
          <a:xfrm>
            <a:off x="2374249" y="10"/>
            <a:ext cx="981775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E5D5D-5EF9-3939-5E4F-4C5EE00FC9D4}"/>
              </a:ext>
            </a:extLst>
          </p:cNvPr>
          <p:cNvSpPr txBox="1"/>
          <p:nvPr/>
        </p:nvSpPr>
        <p:spPr>
          <a:xfrm>
            <a:off x="371094" y="1276110"/>
            <a:ext cx="4210582" cy="112471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NEED of this Project:-</a:t>
            </a:r>
            <a:endParaRPr lang="en-US" sz="360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9BC7-52D4-E4D3-5E81-59983C6C54A8}"/>
              </a:ext>
            </a:extLst>
          </p:cNvPr>
          <p:cNvSpPr txBox="1"/>
          <p:nvPr/>
        </p:nvSpPr>
        <p:spPr>
          <a:xfrm>
            <a:off x="371094" y="2718054"/>
            <a:ext cx="4211343" cy="36456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Globally,</a:t>
            </a:r>
            <a:r>
              <a:rPr lang="en-US" sz="1600" b="1">
                <a:solidFill>
                  <a:schemeClr val="bg1"/>
                </a:solidFill>
              </a:rPr>
              <a:t> </a:t>
            </a:r>
            <a:r>
              <a:rPr lang="en-US" sz="1600" b="1" i="1">
                <a:solidFill>
                  <a:schemeClr val="bg1"/>
                </a:solidFill>
              </a:rPr>
              <a:t>2.2 billion</a:t>
            </a:r>
            <a:r>
              <a:rPr lang="en-US" sz="1600">
                <a:solidFill>
                  <a:schemeClr val="bg1"/>
                </a:solidFill>
              </a:rPr>
              <a:t> people live with some form of vision impairment</a:t>
            </a:r>
            <a:r>
              <a:rPr lang="en-US" sz="1600" b="1" i="1">
                <a:solidFill>
                  <a:schemeClr val="bg1"/>
                </a:solidFill>
              </a:rPr>
              <a:t> (World Health Organization).</a:t>
            </a:r>
            <a:endParaRPr lang="en-US" sz="1600" b="1" i="1">
              <a:solidFill>
                <a:schemeClr val="bg1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India alone has</a:t>
            </a:r>
            <a:r>
              <a:rPr lang="en-US" sz="1600" b="1" i="1">
                <a:solidFill>
                  <a:schemeClr val="bg1"/>
                </a:solidFill>
              </a:rPr>
              <a:t> 4.95 million</a:t>
            </a:r>
            <a:r>
              <a:rPr lang="en-US" sz="1600">
                <a:solidFill>
                  <a:schemeClr val="bg1"/>
                </a:solidFill>
              </a:rPr>
              <a:t> blind individuals and </a:t>
            </a:r>
            <a:r>
              <a:rPr lang="en-US" sz="1600" b="1" i="1">
                <a:solidFill>
                  <a:schemeClr val="bg1"/>
                </a:solidFill>
              </a:rPr>
              <a:t>70 million</a:t>
            </a:r>
            <a:r>
              <a:rPr lang="en-US" sz="1600">
                <a:solidFill>
                  <a:schemeClr val="bg1"/>
                </a:solidFill>
              </a:rPr>
              <a:t> with vision impairments, including </a:t>
            </a:r>
            <a:r>
              <a:rPr lang="en-US" sz="1600" b="1" i="1">
                <a:solidFill>
                  <a:schemeClr val="bg1"/>
                </a:solidFill>
              </a:rPr>
              <a:t>0.24 million</a:t>
            </a:r>
            <a:r>
              <a:rPr lang="en-US" sz="1600">
                <a:solidFill>
                  <a:schemeClr val="bg1"/>
                </a:solidFill>
              </a:rPr>
              <a:t> blind children</a:t>
            </a:r>
            <a:r>
              <a:rPr lang="en-US" sz="1600" b="1" i="1">
                <a:solidFill>
                  <a:schemeClr val="bg1"/>
                </a:solidFill>
              </a:rPr>
              <a:t> (National Institutes of Health).</a:t>
            </a:r>
            <a:endParaRPr lang="en-US" sz="1600" b="1" i="1">
              <a:solidFill>
                <a:schemeClr val="bg1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In low-income countries, nearly</a:t>
            </a:r>
            <a:r>
              <a:rPr lang="en-US" sz="1600" b="1" i="1">
                <a:solidFill>
                  <a:schemeClr val="bg1"/>
                </a:solidFill>
              </a:rPr>
              <a:t> 90% of people</a:t>
            </a:r>
            <a:r>
              <a:rPr lang="en-US" sz="1600">
                <a:solidFill>
                  <a:schemeClr val="bg1"/>
                </a:solidFill>
              </a:rPr>
              <a:t> with disabilities lack access to necessary assistive technology </a:t>
            </a:r>
            <a:r>
              <a:rPr lang="en-US" sz="1600" b="1" i="1">
                <a:solidFill>
                  <a:schemeClr val="bg1"/>
                </a:solidFill>
              </a:rPr>
              <a:t>(World Health Organization).</a:t>
            </a:r>
            <a:endParaRPr lang="en-US" sz="1600" b="1" i="1">
              <a:solidFill>
                <a:schemeClr val="bg1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The lack of affordable solutions limits the </a:t>
            </a:r>
            <a:r>
              <a:rPr lang="en-US" sz="1600" b="1" i="1">
                <a:solidFill>
                  <a:schemeClr val="bg1"/>
                </a:solidFill>
              </a:rPr>
              <a:t>independence</a:t>
            </a:r>
            <a:r>
              <a:rPr lang="en-US" sz="1600">
                <a:solidFill>
                  <a:schemeClr val="bg1"/>
                </a:solidFill>
              </a:rPr>
              <a:t> and</a:t>
            </a:r>
            <a:r>
              <a:rPr lang="en-US" sz="1600" b="1" i="1">
                <a:solidFill>
                  <a:schemeClr val="bg1"/>
                </a:solidFill>
              </a:rPr>
              <a:t> quality of life</a:t>
            </a:r>
            <a:r>
              <a:rPr lang="en-US" sz="1600">
                <a:solidFill>
                  <a:schemeClr val="bg1"/>
                </a:solidFill>
              </a:rPr>
              <a:t> for individuals with visual impairments.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0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person sitting on a couch with his hand on his face&#10;&#10;Description automatically generated">
            <a:extLst>
              <a:ext uri="{FF2B5EF4-FFF2-40B4-BE49-F238E27FC236}">
                <a16:creationId xmlns:a16="http://schemas.microsoft.com/office/drawing/2014/main" id="{884C60B3-E451-9B90-5DCB-912E7A231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7" r="36174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C1E3CAB-A751-186F-8BEA-6BCA47E1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948110"/>
              </p:ext>
            </p:extLst>
          </p:nvPr>
        </p:nvGraphicFramePr>
        <p:xfrm>
          <a:off x="6346774" y="892805"/>
          <a:ext cx="5528941" cy="4751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250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0" name="Rectangle 85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403CD-9BFC-BE0A-051B-E78B6EE8D3F4}"/>
              </a:ext>
            </a:extLst>
          </p:cNvPr>
          <p:cNvSpPr txBox="1"/>
          <p:nvPr/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Key Features:-</a:t>
            </a:r>
            <a:endParaRPr lang="en-US" sz="4800">
              <a:latin typeface="+mj-lt"/>
              <a:ea typeface="+mj-ea"/>
              <a:cs typeface="+mj-cs"/>
            </a:endParaRPr>
          </a:p>
        </p:txBody>
      </p:sp>
      <p:pic>
        <p:nvPicPr>
          <p:cNvPr id="159" name="Picture 158" descr="A hand holding a cell phone with a box of cereal&#10;&#10;Description automatically generated">
            <a:extLst>
              <a:ext uri="{FF2B5EF4-FFF2-40B4-BE49-F238E27FC236}">
                <a16:creationId xmlns:a16="http://schemas.microsoft.com/office/drawing/2014/main" id="{86894B13-21BC-6DED-336C-7724D342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" t="10646" r="-165" b="9948"/>
          <a:stretch/>
        </p:blipFill>
        <p:spPr>
          <a:xfrm>
            <a:off x="20" y="10"/>
            <a:ext cx="12202027" cy="4574419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86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51" name="Diagram 850">
            <a:extLst>
              <a:ext uri="{FF2B5EF4-FFF2-40B4-BE49-F238E27FC236}">
                <a16:creationId xmlns:a16="http://schemas.microsoft.com/office/drawing/2014/main" id="{25E4D652-BDD8-559D-4934-FF0009A9A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848157"/>
              </p:ext>
            </p:extLst>
          </p:nvPr>
        </p:nvGraphicFramePr>
        <p:xfrm>
          <a:off x="4644268" y="4677475"/>
          <a:ext cx="7388915" cy="1619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607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lage of a store&#10;&#10;Description automatically generated">
            <a:extLst>
              <a:ext uri="{FF2B5EF4-FFF2-40B4-BE49-F238E27FC236}">
                <a16:creationId xmlns:a16="http://schemas.microsoft.com/office/drawing/2014/main" id="{8C3F4E49-AED0-1370-FD03-4A50A9ADA1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50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4898E-8B4E-5E69-2D1B-7429365D7E31}"/>
              </a:ext>
            </a:extLst>
          </p:cNvPr>
          <p:cNvSpPr txBox="1"/>
          <p:nvPr/>
        </p:nvSpPr>
        <p:spPr>
          <a:xfrm>
            <a:off x="274698" y="5539120"/>
            <a:ext cx="6931319" cy="7522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Grocery Data Set Samples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:-</a:t>
            </a:r>
            <a:endParaRPr lang="en-US" sz="4400" b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collage of a variety of bags of food&#10;&#10;Description automatically generated">
            <a:extLst>
              <a:ext uri="{FF2B5EF4-FFF2-40B4-BE49-F238E27FC236}">
                <a16:creationId xmlns:a16="http://schemas.microsoft.com/office/drawing/2014/main" id="{532FACC5-B7EF-18AE-1459-46E5C56D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" r="486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89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CAECC41C-C197-5D25-6592-C7281982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2" y="430107"/>
            <a:ext cx="10798195" cy="604858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8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143CA1-25B4-87A0-1767-12320DF9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127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a typeface="+mj-lt"/>
                <a:cs typeface="+mj-lt"/>
              </a:rPr>
              <a:t>Which is Better: YOLOv8 or YOLOv9</a:t>
            </a:r>
            <a:endParaRPr lang="en-US" sz="5400" b="1" dirty="0">
              <a:solidFill>
                <a:schemeClr val="bg1"/>
              </a:solidFill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27502-20E7-3568-6556-0ED34FE52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6683"/>
            <a:ext cx="5157787" cy="823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YOLOv8</a:t>
            </a:r>
            <a:endParaRPr lang="en-US" sz="3600">
              <a:solidFill>
                <a:schemeClr val="bg1"/>
              </a:solidFill>
              <a:ea typeface="Calibri"/>
              <a:cs typeface="Calibri"/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ECBFD5F-DA9B-BBAF-BCAF-F570C824E96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7109117"/>
              </p:ext>
            </p:extLst>
          </p:nvPr>
        </p:nvGraphicFramePr>
        <p:xfrm>
          <a:off x="98108" y="2230755"/>
          <a:ext cx="5909627" cy="4355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745DFA-C13C-C6DC-943A-6B8A13546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160" y="1396683"/>
            <a:ext cx="5183188" cy="823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YOLOv9</a:t>
            </a:r>
          </a:p>
        </p:txBody>
      </p:sp>
      <p:graphicFrame>
        <p:nvGraphicFramePr>
          <p:cNvPr id="128" name="Content Placeholder 127">
            <a:extLst>
              <a:ext uri="{FF2B5EF4-FFF2-40B4-BE49-F238E27FC236}">
                <a16:creationId xmlns:a16="http://schemas.microsoft.com/office/drawing/2014/main" id="{3106A246-BD0E-B6E3-5C4A-87EAD1A1C54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63291176"/>
              </p:ext>
            </p:extLst>
          </p:nvPr>
        </p:nvGraphicFramePr>
        <p:xfrm>
          <a:off x="6090920" y="2230755"/>
          <a:ext cx="5995988" cy="4355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9460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B337C2F-F4B9-764C-45E5-86A1306E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176" y="5338644"/>
            <a:ext cx="12202176" cy="1519355"/>
            <a:chOff x="-10176" y="5338644"/>
            <a:chExt cx="12202176" cy="15193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1E11FF-4A87-A65F-DAEC-E20057A3F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5331238" y="-2767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19AAC3-64F6-CEDF-0B56-5C0C6BD3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8906919" y="3566802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0DE637-E8FB-63A7-A5E2-E28DBE1A4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3921534" y="1406934"/>
              <a:ext cx="1519355" cy="9382775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D02D52-C408-1416-5E05-71FAF78C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50488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YOLOv8  scores:-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1C7F7E-C797-83D2-41A7-72E239CC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" y="1968476"/>
            <a:ext cx="7415310" cy="1642028"/>
          </a:xfrm>
          <a:prstGeom prst="rect">
            <a:avLst/>
          </a:prstGeom>
        </p:spPr>
      </p:pic>
      <p:pic>
        <p:nvPicPr>
          <p:cNvPr id="3" name="Picture 2" descr="A can of soda on a desk&#10;&#10;Description automatically generated">
            <a:extLst>
              <a:ext uri="{FF2B5EF4-FFF2-40B4-BE49-F238E27FC236}">
                <a16:creationId xmlns:a16="http://schemas.microsoft.com/office/drawing/2014/main" id="{F55A30F5-71DF-F14E-C0DB-6FE05D0A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58" y="2788"/>
            <a:ext cx="4907446" cy="68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2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ectangle 817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 descr="Abstract background of motion lines">
            <a:extLst>
              <a:ext uri="{FF2B5EF4-FFF2-40B4-BE49-F238E27FC236}">
                <a16:creationId xmlns:a16="http://schemas.microsoft.com/office/drawing/2014/main" id="{30818B29-B148-0648-5921-01EB2A66A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0403CD-9BFC-BE0A-051B-E78B6EE8D3F4}"/>
              </a:ext>
            </a:extLst>
          </p:cNvPr>
          <p:cNvSpPr txBox="1"/>
          <p:nvPr/>
        </p:nvSpPr>
        <p:spPr>
          <a:xfrm>
            <a:off x="640080" y="853673"/>
            <a:ext cx="4023360" cy="50047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Tools To Be Used:-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820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2C24BC12-D8C3-8DB8-4572-C2EED79A3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064575"/>
              </p:ext>
            </p:extLst>
          </p:nvPr>
        </p:nvGraphicFramePr>
        <p:xfrm>
          <a:off x="5599083" y="853673"/>
          <a:ext cx="5715000" cy="500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3473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is Better: YOLOv8 or YOLOv9</vt:lpstr>
      <vt:lpstr>YOLOv8  scores:-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191</cp:revision>
  <dcterms:created xsi:type="dcterms:W3CDTF">2023-11-01T09:05:02Z</dcterms:created>
  <dcterms:modified xsi:type="dcterms:W3CDTF">2024-09-20T09:49:29Z</dcterms:modified>
</cp:coreProperties>
</file>